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0" r:id="rId3"/>
    <p:sldId id="264" r:id="rId4"/>
    <p:sldId id="265" r:id="rId5"/>
    <p:sldId id="266" r:id="rId6"/>
    <p:sldId id="268" r:id="rId7"/>
    <p:sldId id="270" r:id="rId8"/>
    <p:sldId id="27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A65F3"/>
    <a:srgbClr val="0E44F0"/>
    <a:srgbClr val="252525"/>
    <a:srgbClr val="A6CAEC"/>
    <a:srgbClr val="7670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svg>
</file>

<file path=ppt/media/image11.jpeg>
</file>

<file path=ppt/media/image12.jpg>
</file>

<file path=ppt/media/image2.jpeg>
</file>

<file path=ppt/media/image3.png>
</file>

<file path=ppt/media/image4.jpeg>
</file>

<file path=ppt/media/image5.jpeg>
</file>

<file path=ppt/media/image6.jpg>
</file>

<file path=ppt/media/image7.jp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2E40F-D989-9A99-7F8A-685FC923DDD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67BAC34-4FDA-DCED-2DC1-72DA4C7CEF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361326CD-627A-89D9-DC53-7CF565FC1FFE}"/>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5" name="Footer Placeholder 4">
            <a:extLst>
              <a:ext uri="{FF2B5EF4-FFF2-40B4-BE49-F238E27FC236}">
                <a16:creationId xmlns:a16="http://schemas.microsoft.com/office/drawing/2014/main" id="{A3FF81E6-C0E6-F1B9-2A03-20814064F71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92670AA-2E86-7F93-A59A-10AE722FD504}"/>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3091823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4D7B41-87A9-F4CA-1D9E-7DD6215B2299}"/>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3" name="Footer Placeholder 2">
            <a:extLst>
              <a:ext uri="{FF2B5EF4-FFF2-40B4-BE49-F238E27FC236}">
                <a16:creationId xmlns:a16="http://schemas.microsoft.com/office/drawing/2014/main" id="{F7174D6C-88DA-292B-D936-65B0B2362A9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241D87C-7582-7C5B-1FC2-69035F6A17E0}"/>
              </a:ext>
            </a:extLst>
          </p:cNvPr>
          <p:cNvSpPr>
            <a:spLocks noGrp="1"/>
          </p:cNvSpPr>
          <p:nvPr>
            <p:ph type="sldNum" sz="quarter" idx="12"/>
          </p:nvPr>
        </p:nvSpPr>
        <p:spPr/>
        <p:txBody>
          <a:bodyPr/>
          <a:lstStyle/>
          <a:p>
            <a:fld id="{09D62FAB-02F2-4B30-B16F-C80A7C5BA20A}" type="slidenum">
              <a:rPr lang="en-IN" smtClean="0"/>
              <a:t>‹#›</a:t>
            </a:fld>
            <a:endParaRPr lang="en-IN"/>
          </a:p>
        </p:txBody>
      </p:sp>
      <p:sp>
        <p:nvSpPr>
          <p:cNvPr id="7" name="Picture Placeholder 6">
            <a:extLst>
              <a:ext uri="{FF2B5EF4-FFF2-40B4-BE49-F238E27FC236}">
                <a16:creationId xmlns:a16="http://schemas.microsoft.com/office/drawing/2014/main" id="{9A772933-D31A-16FD-E2BC-C52111004340}"/>
              </a:ext>
            </a:extLst>
          </p:cNvPr>
          <p:cNvSpPr>
            <a:spLocks noGrp="1"/>
          </p:cNvSpPr>
          <p:nvPr>
            <p:ph type="pic" sz="quarter" idx="13"/>
          </p:nvPr>
        </p:nvSpPr>
        <p:spPr>
          <a:xfrm>
            <a:off x="346287" y="443100"/>
            <a:ext cx="4773401" cy="2526719"/>
          </a:xfrm>
          <a:custGeom>
            <a:avLst/>
            <a:gdLst>
              <a:gd name="connsiteX0" fmla="*/ 280744 w 4773401"/>
              <a:gd name="connsiteY0" fmla="*/ 0 h 2526719"/>
              <a:gd name="connsiteX1" fmla="*/ 4492839 w 4773401"/>
              <a:gd name="connsiteY1" fmla="*/ 0 h 2526719"/>
              <a:gd name="connsiteX2" fmla="*/ 4751521 w 4773401"/>
              <a:gd name="connsiteY2" fmla="*/ 171466 h 2526719"/>
              <a:gd name="connsiteX3" fmla="*/ 4773401 w 4773401"/>
              <a:gd name="connsiteY3" fmla="*/ 279843 h 2526719"/>
              <a:gd name="connsiteX4" fmla="*/ 4773401 w 4773401"/>
              <a:gd name="connsiteY4" fmla="*/ 2246876 h 2526719"/>
              <a:gd name="connsiteX5" fmla="*/ 4751521 w 4773401"/>
              <a:gd name="connsiteY5" fmla="*/ 2355254 h 2526719"/>
              <a:gd name="connsiteX6" fmla="*/ 4492839 w 4773401"/>
              <a:gd name="connsiteY6" fmla="*/ 2526719 h 2526719"/>
              <a:gd name="connsiteX7" fmla="*/ 280744 w 4773401"/>
              <a:gd name="connsiteY7" fmla="*/ 2526719 h 2526719"/>
              <a:gd name="connsiteX8" fmla="*/ 0 w 4773401"/>
              <a:gd name="connsiteY8" fmla="*/ 2245975 h 2526719"/>
              <a:gd name="connsiteX9" fmla="*/ 0 w 4773401"/>
              <a:gd name="connsiteY9" fmla="*/ 280744 h 2526719"/>
              <a:gd name="connsiteX10" fmla="*/ 280744 w 4773401"/>
              <a:gd name="connsiteY10" fmla="*/ 0 h 252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401" h="2526719">
                <a:moveTo>
                  <a:pt x="280744" y="0"/>
                </a:moveTo>
                <a:lnTo>
                  <a:pt x="4492839" y="0"/>
                </a:lnTo>
                <a:cubicBezTo>
                  <a:pt x="4609127" y="0"/>
                  <a:pt x="4708902" y="70702"/>
                  <a:pt x="4751521" y="171466"/>
                </a:cubicBezTo>
                <a:lnTo>
                  <a:pt x="4773401" y="279843"/>
                </a:lnTo>
                <a:lnTo>
                  <a:pt x="4773401" y="2246876"/>
                </a:lnTo>
                <a:lnTo>
                  <a:pt x="4751521" y="2355254"/>
                </a:lnTo>
                <a:cubicBezTo>
                  <a:pt x="4708902" y="2456017"/>
                  <a:pt x="4609127" y="2526719"/>
                  <a:pt x="4492839" y="2526719"/>
                </a:cubicBezTo>
                <a:lnTo>
                  <a:pt x="280744" y="2526719"/>
                </a:lnTo>
                <a:cubicBezTo>
                  <a:pt x="125693" y="2526719"/>
                  <a:pt x="0" y="2401026"/>
                  <a:pt x="0" y="2245975"/>
                </a:cubicBezTo>
                <a:lnTo>
                  <a:pt x="0" y="280744"/>
                </a:lnTo>
                <a:cubicBezTo>
                  <a:pt x="0" y="125693"/>
                  <a:pt x="125693" y="0"/>
                  <a:pt x="280744" y="0"/>
                </a:cubicBezTo>
                <a:close/>
              </a:path>
            </a:pathLst>
          </a:custGeom>
        </p:spPr>
        <p:txBody>
          <a:bodyPr wrap="square">
            <a:noAutofit/>
          </a:bodyPr>
          <a:lstStyle/>
          <a:p>
            <a:endParaRPr lang="en-IN"/>
          </a:p>
        </p:txBody>
      </p:sp>
      <p:sp>
        <p:nvSpPr>
          <p:cNvPr id="10" name="Picture Placeholder 9">
            <a:extLst>
              <a:ext uri="{FF2B5EF4-FFF2-40B4-BE49-F238E27FC236}">
                <a16:creationId xmlns:a16="http://schemas.microsoft.com/office/drawing/2014/main" id="{69F77B87-640E-A8CA-E3FD-96F5D3F289BE}"/>
              </a:ext>
            </a:extLst>
          </p:cNvPr>
          <p:cNvSpPr>
            <a:spLocks noGrp="1"/>
          </p:cNvSpPr>
          <p:nvPr>
            <p:ph type="pic" sz="quarter" idx="14"/>
          </p:nvPr>
        </p:nvSpPr>
        <p:spPr>
          <a:xfrm>
            <a:off x="6528121" y="3297270"/>
            <a:ext cx="4773292" cy="2526719"/>
          </a:xfrm>
          <a:custGeom>
            <a:avLst/>
            <a:gdLst>
              <a:gd name="connsiteX0" fmla="*/ 280744 w 4773292"/>
              <a:gd name="connsiteY0" fmla="*/ 0 h 2526719"/>
              <a:gd name="connsiteX1" fmla="*/ 4492839 w 4773292"/>
              <a:gd name="connsiteY1" fmla="*/ 0 h 2526719"/>
              <a:gd name="connsiteX2" fmla="*/ 4751521 w 4773292"/>
              <a:gd name="connsiteY2" fmla="*/ 171466 h 2526719"/>
              <a:gd name="connsiteX3" fmla="*/ 4773292 w 4773292"/>
              <a:gd name="connsiteY3" fmla="*/ 279303 h 2526719"/>
              <a:gd name="connsiteX4" fmla="*/ 4773292 w 4773292"/>
              <a:gd name="connsiteY4" fmla="*/ 2247417 h 2526719"/>
              <a:gd name="connsiteX5" fmla="*/ 4751521 w 4773292"/>
              <a:gd name="connsiteY5" fmla="*/ 2355254 h 2526719"/>
              <a:gd name="connsiteX6" fmla="*/ 4492839 w 4773292"/>
              <a:gd name="connsiteY6" fmla="*/ 2526719 h 2526719"/>
              <a:gd name="connsiteX7" fmla="*/ 280744 w 4773292"/>
              <a:gd name="connsiteY7" fmla="*/ 2526719 h 2526719"/>
              <a:gd name="connsiteX8" fmla="*/ 0 w 4773292"/>
              <a:gd name="connsiteY8" fmla="*/ 2245975 h 2526719"/>
              <a:gd name="connsiteX9" fmla="*/ 0 w 4773292"/>
              <a:gd name="connsiteY9" fmla="*/ 280744 h 2526719"/>
              <a:gd name="connsiteX10" fmla="*/ 280744 w 4773292"/>
              <a:gd name="connsiteY10" fmla="*/ 0 h 252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292" h="2526719">
                <a:moveTo>
                  <a:pt x="280744" y="0"/>
                </a:moveTo>
                <a:lnTo>
                  <a:pt x="4492839" y="0"/>
                </a:lnTo>
                <a:cubicBezTo>
                  <a:pt x="4609127" y="0"/>
                  <a:pt x="4708902" y="70702"/>
                  <a:pt x="4751521" y="171466"/>
                </a:cubicBezTo>
                <a:lnTo>
                  <a:pt x="4773292" y="279303"/>
                </a:lnTo>
                <a:lnTo>
                  <a:pt x="4773292" y="2247417"/>
                </a:lnTo>
                <a:lnTo>
                  <a:pt x="4751521" y="2355254"/>
                </a:lnTo>
                <a:cubicBezTo>
                  <a:pt x="4708902" y="2456017"/>
                  <a:pt x="4609127" y="2526719"/>
                  <a:pt x="4492839" y="2526719"/>
                </a:cubicBezTo>
                <a:lnTo>
                  <a:pt x="280744" y="2526719"/>
                </a:lnTo>
                <a:cubicBezTo>
                  <a:pt x="125693" y="2526719"/>
                  <a:pt x="0" y="2401026"/>
                  <a:pt x="0" y="2245975"/>
                </a:cubicBezTo>
                <a:lnTo>
                  <a:pt x="0" y="280744"/>
                </a:lnTo>
                <a:cubicBezTo>
                  <a:pt x="0" y="125693"/>
                  <a:pt x="125693" y="0"/>
                  <a:pt x="280744" y="0"/>
                </a:cubicBezTo>
                <a:close/>
              </a:path>
            </a:pathLst>
          </a:custGeom>
        </p:spPr>
        <p:txBody>
          <a:bodyPr wrap="square">
            <a:noAutofit/>
          </a:bodyPr>
          <a:lstStyle/>
          <a:p>
            <a:endParaRPr lang="en-IN"/>
          </a:p>
        </p:txBody>
      </p:sp>
    </p:spTree>
    <p:extLst>
      <p:ext uri="{BB962C8B-B14F-4D97-AF65-F5344CB8AC3E}">
        <p14:creationId xmlns:p14="http://schemas.microsoft.com/office/powerpoint/2010/main" val="20903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D9CD7FE5-8236-4C27-5144-FDA128BF461C}"/>
              </a:ext>
            </a:extLst>
          </p:cNvPr>
          <p:cNvSpPr>
            <a:spLocks noGrp="1"/>
          </p:cNvSpPr>
          <p:nvPr>
            <p:ph type="pic" sz="quarter" idx="10"/>
          </p:nvPr>
        </p:nvSpPr>
        <p:spPr>
          <a:xfrm>
            <a:off x="0" y="567160"/>
            <a:ext cx="12192000" cy="2861841"/>
          </a:xfrm>
          <a:custGeom>
            <a:avLst/>
            <a:gdLst>
              <a:gd name="connsiteX0" fmla="*/ 0 w 12192000"/>
              <a:gd name="connsiteY0" fmla="*/ 0 h 2861841"/>
              <a:gd name="connsiteX1" fmla="*/ 12192000 w 12192000"/>
              <a:gd name="connsiteY1" fmla="*/ 0 h 2861841"/>
              <a:gd name="connsiteX2" fmla="*/ 12192000 w 12192000"/>
              <a:gd name="connsiteY2" fmla="*/ 2861841 h 2861841"/>
              <a:gd name="connsiteX3" fmla="*/ 0 w 12192000"/>
              <a:gd name="connsiteY3" fmla="*/ 2861841 h 2861841"/>
            </a:gdLst>
            <a:ahLst/>
            <a:cxnLst>
              <a:cxn ang="0">
                <a:pos x="connsiteX0" y="connsiteY0"/>
              </a:cxn>
              <a:cxn ang="0">
                <a:pos x="connsiteX1" y="connsiteY1"/>
              </a:cxn>
              <a:cxn ang="0">
                <a:pos x="connsiteX2" y="connsiteY2"/>
              </a:cxn>
              <a:cxn ang="0">
                <a:pos x="connsiteX3" y="connsiteY3"/>
              </a:cxn>
            </a:cxnLst>
            <a:rect l="l" t="t" r="r" b="b"/>
            <a:pathLst>
              <a:path w="12192000" h="2861841">
                <a:moveTo>
                  <a:pt x="0" y="0"/>
                </a:moveTo>
                <a:lnTo>
                  <a:pt x="12192000" y="0"/>
                </a:lnTo>
                <a:lnTo>
                  <a:pt x="12192000" y="2861841"/>
                </a:lnTo>
                <a:lnTo>
                  <a:pt x="0" y="2861841"/>
                </a:lnTo>
                <a:close/>
              </a:path>
            </a:pathLst>
          </a:custGeom>
        </p:spPr>
        <p:txBody>
          <a:bodyPr wrap="square">
            <a:noAutofit/>
          </a:bodyPr>
          <a:lstStyle/>
          <a:p>
            <a:endParaRPr lang="en-IN"/>
          </a:p>
        </p:txBody>
      </p:sp>
    </p:spTree>
    <p:extLst>
      <p:ext uri="{BB962C8B-B14F-4D97-AF65-F5344CB8AC3E}">
        <p14:creationId xmlns:p14="http://schemas.microsoft.com/office/powerpoint/2010/main" val="4850421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A0B0152-EF08-EC54-65A0-AFA5682BC9C0}"/>
              </a:ext>
            </a:extLst>
          </p:cNvPr>
          <p:cNvSpPr>
            <a:spLocks noGrp="1"/>
          </p:cNvSpPr>
          <p:nvPr>
            <p:ph type="pic" sz="quarter" idx="10"/>
          </p:nvPr>
        </p:nvSpPr>
        <p:spPr>
          <a:xfrm>
            <a:off x="1" y="0"/>
            <a:ext cx="5223753" cy="6858000"/>
          </a:xfrm>
          <a:custGeom>
            <a:avLst/>
            <a:gdLst>
              <a:gd name="connsiteX0" fmla="*/ 0 w 5223753"/>
              <a:gd name="connsiteY0" fmla="*/ 0 h 6858000"/>
              <a:gd name="connsiteX1" fmla="*/ 5223753 w 5223753"/>
              <a:gd name="connsiteY1" fmla="*/ 0 h 6858000"/>
              <a:gd name="connsiteX2" fmla="*/ 5223753 w 5223753"/>
              <a:gd name="connsiteY2" fmla="*/ 6858000 h 6858000"/>
              <a:gd name="connsiteX3" fmla="*/ 0 w 522375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223753" h="6858000">
                <a:moveTo>
                  <a:pt x="0" y="0"/>
                </a:moveTo>
                <a:lnTo>
                  <a:pt x="5223753" y="0"/>
                </a:lnTo>
                <a:lnTo>
                  <a:pt x="5223753" y="6858000"/>
                </a:lnTo>
                <a:lnTo>
                  <a:pt x="0" y="6858000"/>
                </a:lnTo>
                <a:close/>
              </a:path>
            </a:pathLst>
          </a:custGeom>
        </p:spPr>
        <p:txBody>
          <a:bodyPr wrap="square">
            <a:noAutofit/>
          </a:bodyPr>
          <a:lstStyle/>
          <a:p>
            <a:endParaRPr lang="en-IN"/>
          </a:p>
        </p:txBody>
      </p:sp>
      <p:sp>
        <p:nvSpPr>
          <p:cNvPr id="10" name="Rectangle 9">
            <a:extLst>
              <a:ext uri="{FF2B5EF4-FFF2-40B4-BE49-F238E27FC236}">
                <a16:creationId xmlns:a16="http://schemas.microsoft.com/office/drawing/2014/main" id="{D5367EB7-7BB6-80FD-554A-ED28382577BA}"/>
              </a:ext>
            </a:extLst>
          </p:cNvPr>
          <p:cNvSpPr/>
          <p:nvPr userDrawn="1"/>
        </p:nvSpPr>
        <p:spPr>
          <a:xfrm>
            <a:off x="6235429" y="0"/>
            <a:ext cx="5956571" cy="1994170"/>
          </a:xfrm>
          <a:prstGeom prst="rect">
            <a:avLst/>
          </a:prstGeom>
          <a:solidFill>
            <a:srgbClr val="76707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369646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66033E18-BDD6-A586-8A92-ABFFECCB84BB}"/>
              </a:ext>
            </a:extLst>
          </p:cNvPr>
          <p:cNvSpPr>
            <a:spLocks noGrp="1"/>
          </p:cNvSpPr>
          <p:nvPr>
            <p:ph type="pic" sz="quarter" idx="10"/>
          </p:nvPr>
        </p:nvSpPr>
        <p:spPr>
          <a:xfrm>
            <a:off x="0" y="642026"/>
            <a:ext cx="12192000" cy="6214282"/>
          </a:xfrm>
          <a:custGeom>
            <a:avLst/>
            <a:gdLst>
              <a:gd name="connsiteX0" fmla="*/ 0 w 12192000"/>
              <a:gd name="connsiteY0" fmla="*/ 0 h 6214282"/>
              <a:gd name="connsiteX1" fmla="*/ 12192000 w 12192000"/>
              <a:gd name="connsiteY1" fmla="*/ 0 h 6214282"/>
              <a:gd name="connsiteX2" fmla="*/ 12192000 w 12192000"/>
              <a:gd name="connsiteY2" fmla="*/ 6214282 h 6214282"/>
              <a:gd name="connsiteX3" fmla="*/ 0 w 12192000"/>
              <a:gd name="connsiteY3" fmla="*/ 6214282 h 6214282"/>
            </a:gdLst>
            <a:ahLst/>
            <a:cxnLst>
              <a:cxn ang="0">
                <a:pos x="connsiteX0" y="connsiteY0"/>
              </a:cxn>
              <a:cxn ang="0">
                <a:pos x="connsiteX1" y="connsiteY1"/>
              </a:cxn>
              <a:cxn ang="0">
                <a:pos x="connsiteX2" y="connsiteY2"/>
              </a:cxn>
              <a:cxn ang="0">
                <a:pos x="connsiteX3" y="connsiteY3"/>
              </a:cxn>
            </a:cxnLst>
            <a:rect l="l" t="t" r="r" b="b"/>
            <a:pathLst>
              <a:path w="12192000" h="6214282">
                <a:moveTo>
                  <a:pt x="0" y="0"/>
                </a:moveTo>
                <a:lnTo>
                  <a:pt x="12192000" y="0"/>
                </a:lnTo>
                <a:lnTo>
                  <a:pt x="12192000" y="6214282"/>
                </a:lnTo>
                <a:lnTo>
                  <a:pt x="0" y="6214282"/>
                </a:lnTo>
                <a:close/>
              </a:path>
            </a:pathLst>
          </a:custGeom>
        </p:spPr>
        <p:txBody>
          <a:bodyPr wrap="square">
            <a:noAutofit/>
          </a:bodyPr>
          <a:lstStyle/>
          <a:p>
            <a:endParaRPr lang="en-IN"/>
          </a:p>
        </p:txBody>
      </p:sp>
      <p:sp>
        <p:nvSpPr>
          <p:cNvPr id="10" name="Rectangle 9">
            <a:extLst>
              <a:ext uri="{FF2B5EF4-FFF2-40B4-BE49-F238E27FC236}">
                <a16:creationId xmlns:a16="http://schemas.microsoft.com/office/drawing/2014/main" id="{73B361D8-14FD-A2A7-31ED-ECBEAF7A2BE7}"/>
              </a:ext>
            </a:extLst>
          </p:cNvPr>
          <p:cNvSpPr/>
          <p:nvPr userDrawn="1"/>
        </p:nvSpPr>
        <p:spPr>
          <a:xfrm>
            <a:off x="0" y="0"/>
            <a:ext cx="12192000" cy="642026"/>
          </a:xfrm>
          <a:prstGeom prst="rect">
            <a:avLst/>
          </a:prstGeom>
          <a:solidFill>
            <a:srgbClr val="25252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440432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B6595-08FA-1ABA-6995-FE87E537B4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3D775910-BEDF-8606-462C-4470632794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05F5DD9-F45C-4D7C-C540-95E10B99AA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DE66A7-06D8-74A2-D061-249C7323DBA0}"/>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6" name="Footer Placeholder 5">
            <a:extLst>
              <a:ext uri="{FF2B5EF4-FFF2-40B4-BE49-F238E27FC236}">
                <a16:creationId xmlns:a16="http://schemas.microsoft.com/office/drawing/2014/main" id="{C16EA59C-6168-B582-B423-1254934304D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08EB22-0A16-2A35-DBFD-6E68628CA572}"/>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24060553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E1333-4A91-7103-C2AF-DE881AC52A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0202A42-5826-6393-CAA2-BE1490C48BD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D03FFD8-9D82-2D66-2031-2A966FBEF8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994138-6831-DD2A-750F-C27ABC7475E3}"/>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6" name="Footer Placeholder 5">
            <a:extLst>
              <a:ext uri="{FF2B5EF4-FFF2-40B4-BE49-F238E27FC236}">
                <a16:creationId xmlns:a16="http://schemas.microsoft.com/office/drawing/2014/main" id="{1653D63E-6E38-3002-D472-34F2F9785C5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FD10AC4-E311-64FE-4E88-F4B0C8500C21}"/>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24491510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E65A5-0D61-6952-2802-FFFD14A9F81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1354623-5967-6BCD-1BC7-565B2722A7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7B15A37-2BE5-56AD-9A97-0B6DFD67FAA2}"/>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5" name="Footer Placeholder 4">
            <a:extLst>
              <a:ext uri="{FF2B5EF4-FFF2-40B4-BE49-F238E27FC236}">
                <a16:creationId xmlns:a16="http://schemas.microsoft.com/office/drawing/2014/main" id="{7C528CA6-229B-9B40-5C4A-A5A36E924A7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3F795DB-E5C7-9485-21A3-D8C3D510B3CF}"/>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2909954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8A039BE-8F5A-35C9-7D04-20C59C252ED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B33198D-E226-C9E3-5D6F-5DAFBF9B265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3B581E0-4D30-4A1F-9D5C-03E350938F91}"/>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5" name="Footer Placeholder 4">
            <a:extLst>
              <a:ext uri="{FF2B5EF4-FFF2-40B4-BE49-F238E27FC236}">
                <a16:creationId xmlns:a16="http://schemas.microsoft.com/office/drawing/2014/main" id="{FDB29495-3804-2B06-3990-5514AEE679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A67B07B-A04F-345E-56B9-DA6F7A442B35}"/>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3980399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FD160-AB66-D88A-7F03-9DC8A622F4D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88250A2-56A7-DD0A-4C12-603DC4020B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40222E4-F2C1-3B47-483B-0BED319F1AA6}"/>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5" name="Footer Placeholder 4">
            <a:extLst>
              <a:ext uri="{FF2B5EF4-FFF2-40B4-BE49-F238E27FC236}">
                <a16:creationId xmlns:a16="http://schemas.microsoft.com/office/drawing/2014/main" id="{37306DB5-5110-B2B1-DD95-57D39867813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823F46E-F30C-AB2A-8EC3-BE371FAD9C37}"/>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3232774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139EF-80EE-BD84-C8FA-4BF19E8E08C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03C1B54-F401-8668-7EB8-27744773021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389319-290A-62D1-D102-3FC2DF78F214}"/>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5" name="Footer Placeholder 4">
            <a:extLst>
              <a:ext uri="{FF2B5EF4-FFF2-40B4-BE49-F238E27FC236}">
                <a16:creationId xmlns:a16="http://schemas.microsoft.com/office/drawing/2014/main" id="{2057BC9D-AEB3-D761-75D3-53C1AED3B5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A9D13F1-DDB8-1A07-27E3-7885BFA1A82C}"/>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23259513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2F361-69EB-C480-0D57-23ADDB03B9D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E2AE7F7-3726-8585-1338-A34B344247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8412AAA-4E89-0A88-CDAF-C99F2BE5FB7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C20C6C36-EFCD-F4DE-55F8-346E465FCC51}"/>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6" name="Footer Placeholder 5">
            <a:extLst>
              <a:ext uri="{FF2B5EF4-FFF2-40B4-BE49-F238E27FC236}">
                <a16:creationId xmlns:a16="http://schemas.microsoft.com/office/drawing/2014/main" id="{583E5760-D29C-DB05-823A-9F90B5EF82E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F77FAF3-9237-2687-7BD9-C7D8827A90AA}"/>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2770905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59C5A-D2D9-88A1-A0E5-0FFDD245BA3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7706F0C-CD52-4220-7425-D9E8E32774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B84952-BB1E-4BFC-754E-7BAD92B7E2C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B7F404D-5301-1A75-9784-493A2D9796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52EE46A-3D82-5C57-D1EA-20BDA13988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5C17AF3-3685-86A4-CE78-990C1CD8E4AB}"/>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8" name="Footer Placeholder 7">
            <a:extLst>
              <a:ext uri="{FF2B5EF4-FFF2-40B4-BE49-F238E27FC236}">
                <a16:creationId xmlns:a16="http://schemas.microsoft.com/office/drawing/2014/main" id="{F0D2B24D-4403-3093-421C-27E7501E89B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90B279A-EF46-2D16-EA40-870959F5EDE1}"/>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9067990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2F8E06-3C8A-0775-8804-019731F90FA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9290255-8F9A-4534-4C70-DF79361D926E}"/>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4" name="Footer Placeholder 3">
            <a:extLst>
              <a:ext uri="{FF2B5EF4-FFF2-40B4-BE49-F238E27FC236}">
                <a16:creationId xmlns:a16="http://schemas.microsoft.com/office/drawing/2014/main" id="{56D4BD3F-0973-7164-6F6C-74AAFD27BCCF}"/>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4C63C38-B98E-DB34-ED58-9AF7A063CC21}"/>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2898700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4D7B41-87A9-F4CA-1D9E-7DD6215B2299}"/>
              </a:ext>
            </a:extLst>
          </p:cNvPr>
          <p:cNvSpPr>
            <a:spLocks noGrp="1"/>
          </p:cNvSpPr>
          <p:nvPr>
            <p:ph type="dt" sz="half" idx="10"/>
          </p:nvPr>
        </p:nvSpPr>
        <p:spPr/>
        <p:txBody>
          <a:bodyPr/>
          <a:lstStyle/>
          <a:p>
            <a:fld id="{2F773E7F-E54C-4C4F-83EC-D8CEDA1CF552}" type="datetimeFigureOut">
              <a:rPr lang="en-IN" smtClean="0"/>
              <a:t>05-05-2024</a:t>
            </a:fld>
            <a:endParaRPr lang="en-IN"/>
          </a:p>
        </p:txBody>
      </p:sp>
      <p:sp>
        <p:nvSpPr>
          <p:cNvPr id="3" name="Footer Placeholder 2">
            <a:extLst>
              <a:ext uri="{FF2B5EF4-FFF2-40B4-BE49-F238E27FC236}">
                <a16:creationId xmlns:a16="http://schemas.microsoft.com/office/drawing/2014/main" id="{F7174D6C-88DA-292B-D936-65B0B2362A9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241D87C-7582-7C5B-1FC2-69035F6A17E0}"/>
              </a:ext>
            </a:extLst>
          </p:cNvPr>
          <p:cNvSpPr>
            <a:spLocks noGrp="1"/>
          </p:cNvSpPr>
          <p:nvPr>
            <p:ph type="sldNum" sz="quarter" idx="12"/>
          </p:nvPr>
        </p:nvSpPr>
        <p:spPr/>
        <p:txBody>
          <a:bodyPr/>
          <a:lstStyle/>
          <a:p>
            <a:fld id="{09D62FAB-02F2-4B30-B16F-C80A7C5BA20A}" type="slidenum">
              <a:rPr lang="en-IN" smtClean="0"/>
              <a:t>‹#›</a:t>
            </a:fld>
            <a:endParaRPr lang="en-IN"/>
          </a:p>
        </p:txBody>
      </p:sp>
    </p:spTree>
    <p:extLst>
      <p:ext uri="{BB962C8B-B14F-4D97-AF65-F5344CB8AC3E}">
        <p14:creationId xmlns:p14="http://schemas.microsoft.com/office/powerpoint/2010/main" val="3470964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Blank">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15AA120-8F87-FC8A-971C-BF428CEE3176}"/>
              </a:ext>
            </a:extLst>
          </p:cNvPr>
          <p:cNvSpPr>
            <a:spLocks noGrp="1"/>
          </p:cNvSpPr>
          <p:nvPr>
            <p:ph type="pic" sz="quarter" idx="10"/>
          </p:nvPr>
        </p:nvSpPr>
        <p:spPr>
          <a:xfrm>
            <a:off x="0" y="0"/>
            <a:ext cx="12192000" cy="6858000"/>
          </a:xfrm>
        </p:spPr>
        <p:txBody>
          <a:bodyPr/>
          <a:lstStyle/>
          <a:p>
            <a:endParaRPr lang="en-IN"/>
          </a:p>
        </p:txBody>
      </p:sp>
    </p:spTree>
    <p:extLst>
      <p:ext uri="{BB962C8B-B14F-4D97-AF65-F5344CB8AC3E}">
        <p14:creationId xmlns:p14="http://schemas.microsoft.com/office/powerpoint/2010/main" val="6261431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365CF8D2-E09E-948F-57E3-F6CDD253BFBB}"/>
              </a:ext>
            </a:extLst>
          </p:cNvPr>
          <p:cNvSpPr>
            <a:spLocks noGrp="1"/>
          </p:cNvSpPr>
          <p:nvPr>
            <p:ph type="pic" sz="quarter" idx="10"/>
          </p:nvPr>
        </p:nvSpPr>
        <p:spPr>
          <a:xfrm>
            <a:off x="5303520" y="0"/>
            <a:ext cx="6888480" cy="6858000"/>
          </a:xfrm>
          <a:custGeom>
            <a:avLst/>
            <a:gdLst>
              <a:gd name="connsiteX0" fmla="*/ 0 w 6888480"/>
              <a:gd name="connsiteY0" fmla="*/ 0 h 6858000"/>
              <a:gd name="connsiteX1" fmla="*/ 6888480 w 6888480"/>
              <a:gd name="connsiteY1" fmla="*/ 0 h 6858000"/>
              <a:gd name="connsiteX2" fmla="*/ 6888480 w 6888480"/>
              <a:gd name="connsiteY2" fmla="*/ 6858000 h 6858000"/>
              <a:gd name="connsiteX3" fmla="*/ 0 w 688848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888480" h="6858000">
                <a:moveTo>
                  <a:pt x="0" y="0"/>
                </a:moveTo>
                <a:lnTo>
                  <a:pt x="6888480" y="0"/>
                </a:lnTo>
                <a:lnTo>
                  <a:pt x="6888480" y="6858000"/>
                </a:lnTo>
                <a:lnTo>
                  <a:pt x="0" y="6858000"/>
                </a:lnTo>
                <a:close/>
              </a:path>
            </a:pathLst>
          </a:custGeom>
        </p:spPr>
        <p:txBody>
          <a:bodyPr wrap="square">
            <a:noAutofit/>
          </a:bodyPr>
          <a:lstStyle/>
          <a:p>
            <a:endParaRPr lang="en-IN"/>
          </a:p>
        </p:txBody>
      </p:sp>
    </p:spTree>
    <p:extLst>
      <p:ext uri="{BB962C8B-B14F-4D97-AF65-F5344CB8AC3E}">
        <p14:creationId xmlns:p14="http://schemas.microsoft.com/office/powerpoint/2010/main" val="33720142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946BDA-44C7-8CA9-6A5F-9582CED393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18B4DA1-8033-2369-1918-80FAE1AB6C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0558E4-9269-79A9-64DB-B986495364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F773E7F-E54C-4C4F-83EC-D8CEDA1CF552}" type="datetimeFigureOut">
              <a:rPr lang="en-IN" smtClean="0"/>
              <a:t>05-05-2024</a:t>
            </a:fld>
            <a:endParaRPr lang="en-IN"/>
          </a:p>
        </p:txBody>
      </p:sp>
      <p:sp>
        <p:nvSpPr>
          <p:cNvPr id="5" name="Footer Placeholder 4">
            <a:extLst>
              <a:ext uri="{FF2B5EF4-FFF2-40B4-BE49-F238E27FC236}">
                <a16:creationId xmlns:a16="http://schemas.microsoft.com/office/drawing/2014/main" id="{9909B8D8-A2BE-D3D2-1FD9-6976BB3110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7331CC93-EF64-A33A-DBBD-276E22412B5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9D62FAB-02F2-4B30-B16F-C80A7C5BA20A}" type="slidenum">
              <a:rPr lang="en-IN" smtClean="0"/>
              <a:t>‹#›</a:t>
            </a:fld>
            <a:endParaRPr lang="en-IN"/>
          </a:p>
        </p:txBody>
      </p:sp>
    </p:spTree>
    <p:extLst>
      <p:ext uri="{BB962C8B-B14F-4D97-AF65-F5344CB8AC3E}">
        <p14:creationId xmlns:p14="http://schemas.microsoft.com/office/powerpoint/2010/main" val="12086167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63" r:id="rId7"/>
    <p:sldLayoutId id="2147483665" r:id="rId8"/>
    <p:sldLayoutId id="2147483664" r:id="rId9"/>
    <p:sldLayoutId id="2147483655" r:id="rId10"/>
    <p:sldLayoutId id="2147483662" r:id="rId11"/>
    <p:sldLayoutId id="2147483661" r:id="rId12"/>
    <p:sldLayoutId id="2147483660" r:id="rId13"/>
    <p:sldLayoutId id="2147483656" r:id="rId14"/>
    <p:sldLayoutId id="2147483657" r:id="rId15"/>
    <p:sldLayoutId id="2147483658" r:id="rId16"/>
    <p:sldLayoutId id="2147483659"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e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EB210010-EEE9-DB46-71F2-98A3393252E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1442" b="11442"/>
          <a:stretch/>
        </p:blipFill>
        <p:spPr/>
      </p:pic>
      <p:sp>
        <p:nvSpPr>
          <p:cNvPr id="9" name="Rectangle 8">
            <a:extLst>
              <a:ext uri="{FF2B5EF4-FFF2-40B4-BE49-F238E27FC236}">
                <a16:creationId xmlns:a16="http://schemas.microsoft.com/office/drawing/2014/main" id="{30310A02-C1C9-31CC-370E-8BEF4D6315BB}"/>
              </a:ext>
            </a:extLst>
          </p:cNvPr>
          <p:cNvSpPr/>
          <p:nvPr/>
        </p:nvSpPr>
        <p:spPr>
          <a:xfrm>
            <a:off x="8774349" y="0"/>
            <a:ext cx="2013625" cy="1994170"/>
          </a:xfrm>
          <a:prstGeom prst="rect">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E4BC0BCA-310A-88A3-20D0-87E3ADB25F2E}"/>
              </a:ext>
            </a:extLst>
          </p:cNvPr>
          <p:cNvSpPr/>
          <p:nvPr/>
        </p:nvSpPr>
        <p:spPr>
          <a:xfrm>
            <a:off x="0" y="642026"/>
            <a:ext cx="12192000" cy="6215975"/>
          </a:xfrm>
          <a:prstGeom prst="rect">
            <a:avLst/>
          </a:prstGeom>
          <a:gradFill flip="none" rotWithShape="1">
            <a:gsLst>
              <a:gs pos="0">
                <a:srgbClr val="3A65F3"/>
              </a:gs>
              <a:gs pos="52000">
                <a:srgbClr val="3A65F3">
                  <a:alpha val="28000"/>
                </a:srgbClr>
              </a:gs>
              <a:gs pos="100000">
                <a:srgbClr val="3A65F3">
                  <a:alpha val="0"/>
                </a:srgbClr>
              </a:gs>
            </a:gsLst>
            <a:path path="circle">
              <a:fillToRect t="100000" r="100000"/>
            </a:path>
            <a:tileRect l="-100000" b="-10000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TextBox 11">
            <a:extLst>
              <a:ext uri="{FF2B5EF4-FFF2-40B4-BE49-F238E27FC236}">
                <a16:creationId xmlns:a16="http://schemas.microsoft.com/office/drawing/2014/main" id="{49105794-4E89-B63D-D8A1-07610BEB0A9F}"/>
              </a:ext>
            </a:extLst>
          </p:cNvPr>
          <p:cNvSpPr txBox="1"/>
          <p:nvPr/>
        </p:nvSpPr>
        <p:spPr>
          <a:xfrm>
            <a:off x="481780" y="3805084"/>
            <a:ext cx="7256207" cy="1015663"/>
          </a:xfrm>
          <a:prstGeom prst="rect">
            <a:avLst/>
          </a:prstGeom>
          <a:noFill/>
        </p:spPr>
        <p:txBody>
          <a:bodyPr wrap="square" rtlCol="0">
            <a:spAutoFit/>
          </a:bodyPr>
          <a:lstStyle/>
          <a:p>
            <a:r>
              <a:rPr lang="en-IN" sz="6000" dirty="0">
                <a:solidFill>
                  <a:schemeClr val="bg1"/>
                </a:solidFill>
                <a:latin typeface="Poppins Medium" panose="00000600000000000000" pitchFamily="50" charset="0"/>
                <a:cs typeface="Poppins Medium" panose="00000600000000000000" pitchFamily="50" charset="0"/>
              </a:rPr>
              <a:t>Digital Forensics</a:t>
            </a:r>
          </a:p>
        </p:txBody>
      </p:sp>
      <p:sp>
        <p:nvSpPr>
          <p:cNvPr id="13" name="TextBox 12">
            <a:extLst>
              <a:ext uri="{FF2B5EF4-FFF2-40B4-BE49-F238E27FC236}">
                <a16:creationId xmlns:a16="http://schemas.microsoft.com/office/drawing/2014/main" id="{A4BA7107-EF8D-D061-F555-655FCA956F25}"/>
              </a:ext>
            </a:extLst>
          </p:cNvPr>
          <p:cNvSpPr txBox="1"/>
          <p:nvPr/>
        </p:nvSpPr>
        <p:spPr>
          <a:xfrm>
            <a:off x="8876593" y="1244403"/>
            <a:ext cx="1809135" cy="369332"/>
          </a:xfrm>
          <a:prstGeom prst="rect">
            <a:avLst/>
          </a:prstGeom>
          <a:noFill/>
        </p:spPr>
        <p:txBody>
          <a:bodyPr wrap="square" rtlCol="0">
            <a:spAutoFit/>
          </a:bodyPr>
          <a:lstStyle/>
          <a:p>
            <a:r>
              <a:rPr lang="en-IN" dirty="0">
                <a:solidFill>
                  <a:schemeClr val="bg1"/>
                </a:solidFill>
                <a:latin typeface="Montserrat" pitchFamily="2" charset="0"/>
                <a:cs typeface="Poppins Medium" panose="00000600000000000000" pitchFamily="50" charset="0"/>
              </a:rPr>
              <a:t>BATCH 2</a:t>
            </a:r>
          </a:p>
        </p:txBody>
      </p:sp>
      <p:sp>
        <p:nvSpPr>
          <p:cNvPr id="2" name="TextBox 1">
            <a:extLst>
              <a:ext uri="{FF2B5EF4-FFF2-40B4-BE49-F238E27FC236}">
                <a16:creationId xmlns:a16="http://schemas.microsoft.com/office/drawing/2014/main" id="{F20E9F45-9A76-C0A0-888B-0E441DEB1E01}"/>
              </a:ext>
            </a:extLst>
          </p:cNvPr>
          <p:cNvSpPr txBox="1"/>
          <p:nvPr/>
        </p:nvSpPr>
        <p:spPr>
          <a:xfrm>
            <a:off x="3615447" y="136347"/>
            <a:ext cx="3599234" cy="369332"/>
          </a:xfrm>
          <a:prstGeom prst="rect">
            <a:avLst/>
          </a:prstGeom>
          <a:noFill/>
        </p:spPr>
        <p:txBody>
          <a:bodyPr wrap="square" rtlCol="0">
            <a:spAutoFit/>
          </a:bodyPr>
          <a:lstStyle/>
          <a:p>
            <a:pPr algn="ctr"/>
            <a:r>
              <a:rPr lang="en-IN" dirty="0">
                <a:solidFill>
                  <a:schemeClr val="bg1">
                    <a:lumMod val="85000"/>
                  </a:schemeClr>
                </a:solidFill>
                <a:latin typeface="Ubuntu" panose="020B0504030602030204" pitchFamily="34" charset="0"/>
              </a:rPr>
              <a:t>www.vignan.ac.in</a:t>
            </a:r>
          </a:p>
        </p:txBody>
      </p:sp>
    </p:spTree>
    <p:extLst>
      <p:ext uri="{BB962C8B-B14F-4D97-AF65-F5344CB8AC3E}">
        <p14:creationId xmlns:p14="http://schemas.microsoft.com/office/powerpoint/2010/main" val="2251230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group of people holding hands together&#10;&#10;Description automatically generated">
            <a:extLst>
              <a:ext uri="{FF2B5EF4-FFF2-40B4-BE49-F238E27FC236}">
                <a16:creationId xmlns:a16="http://schemas.microsoft.com/office/drawing/2014/main" id="{38BCE976-08AF-B62A-558B-C73C4500DBD5}"/>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6244" b="6244"/>
          <a:stretch>
            <a:fillRect/>
          </a:stretch>
        </p:blipFill>
        <p:spPr/>
      </p:pic>
      <p:sp>
        <p:nvSpPr>
          <p:cNvPr id="9" name="Rectangle 8">
            <a:extLst>
              <a:ext uri="{FF2B5EF4-FFF2-40B4-BE49-F238E27FC236}">
                <a16:creationId xmlns:a16="http://schemas.microsoft.com/office/drawing/2014/main" id="{A33A28AD-2459-9DDD-32D3-82D2502B7EDD}"/>
              </a:ext>
            </a:extLst>
          </p:cNvPr>
          <p:cNvSpPr/>
          <p:nvPr/>
        </p:nvSpPr>
        <p:spPr>
          <a:xfrm>
            <a:off x="4221804" y="0"/>
            <a:ext cx="2013625" cy="1994170"/>
          </a:xfrm>
          <a:prstGeom prst="rect">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3A65F3"/>
              </a:solidFill>
            </a:endParaRPr>
          </a:p>
        </p:txBody>
      </p:sp>
      <p:sp>
        <p:nvSpPr>
          <p:cNvPr id="5" name="TextBox 4">
            <a:extLst>
              <a:ext uri="{FF2B5EF4-FFF2-40B4-BE49-F238E27FC236}">
                <a16:creationId xmlns:a16="http://schemas.microsoft.com/office/drawing/2014/main" id="{D44DC245-64CD-B34E-539D-229C528C9E68}"/>
              </a:ext>
            </a:extLst>
          </p:cNvPr>
          <p:cNvSpPr txBox="1"/>
          <p:nvPr/>
        </p:nvSpPr>
        <p:spPr>
          <a:xfrm>
            <a:off x="4426294" y="1250081"/>
            <a:ext cx="1809135" cy="400110"/>
          </a:xfrm>
          <a:prstGeom prst="rect">
            <a:avLst/>
          </a:prstGeom>
          <a:noFill/>
        </p:spPr>
        <p:txBody>
          <a:bodyPr wrap="square" rtlCol="0">
            <a:spAutoFit/>
          </a:bodyPr>
          <a:lstStyle/>
          <a:p>
            <a:r>
              <a:rPr lang="en-IN" sz="2000" dirty="0">
                <a:solidFill>
                  <a:schemeClr val="bg1"/>
                </a:solidFill>
                <a:latin typeface="Montserrat" pitchFamily="2" charset="0"/>
                <a:cs typeface="Poppins Medium" panose="00000600000000000000" pitchFamily="50" charset="0"/>
              </a:rPr>
              <a:t>ABOUT US</a:t>
            </a:r>
          </a:p>
        </p:txBody>
      </p:sp>
      <p:sp>
        <p:nvSpPr>
          <p:cNvPr id="2" name="TextBox 1">
            <a:extLst>
              <a:ext uri="{FF2B5EF4-FFF2-40B4-BE49-F238E27FC236}">
                <a16:creationId xmlns:a16="http://schemas.microsoft.com/office/drawing/2014/main" id="{3446D4CE-52B5-5527-C00A-E91DBEA27A05}"/>
              </a:ext>
            </a:extLst>
          </p:cNvPr>
          <p:cNvSpPr txBox="1"/>
          <p:nvPr/>
        </p:nvSpPr>
        <p:spPr>
          <a:xfrm>
            <a:off x="6096000" y="3161095"/>
            <a:ext cx="5651770" cy="2246769"/>
          </a:xfrm>
          <a:prstGeom prst="rect">
            <a:avLst/>
          </a:prstGeom>
          <a:noFill/>
        </p:spPr>
        <p:txBody>
          <a:bodyPr wrap="square" rtlCol="0">
            <a:spAutoFit/>
          </a:bodyPr>
          <a:lstStyle/>
          <a:p>
            <a:r>
              <a:rPr lang="en-IN" sz="2000" dirty="0">
                <a:latin typeface="Montserrat" pitchFamily="2" charset="0"/>
              </a:rPr>
              <a:t>211FA19002 	</a:t>
            </a:r>
            <a:r>
              <a:rPr lang="en-IN" sz="2000" dirty="0">
                <a:solidFill>
                  <a:srgbClr val="3A65F3"/>
                </a:solidFill>
                <a:latin typeface="Montserrat" pitchFamily="2" charset="0"/>
              </a:rPr>
              <a:t>Y.V. PRANAY KUMAR</a:t>
            </a:r>
          </a:p>
          <a:p>
            <a:endParaRPr lang="en-IN" sz="2000" dirty="0">
              <a:latin typeface="Montserrat" pitchFamily="2" charset="0"/>
            </a:endParaRPr>
          </a:p>
          <a:p>
            <a:r>
              <a:rPr lang="en-IN" sz="2000" dirty="0">
                <a:latin typeface="Montserrat" pitchFamily="2" charset="0"/>
              </a:rPr>
              <a:t>211FA19008	</a:t>
            </a:r>
            <a:r>
              <a:rPr lang="en-IN" sz="2000" dirty="0">
                <a:solidFill>
                  <a:srgbClr val="3A65F3"/>
                </a:solidFill>
                <a:latin typeface="Montserrat" pitchFamily="2" charset="0"/>
              </a:rPr>
              <a:t>S. VASU VAMSI KRISHNA</a:t>
            </a:r>
          </a:p>
          <a:p>
            <a:endParaRPr lang="en-IN" sz="2000" dirty="0">
              <a:latin typeface="Montserrat" pitchFamily="2" charset="0"/>
            </a:endParaRPr>
          </a:p>
          <a:p>
            <a:r>
              <a:rPr lang="en-IN" sz="2000" dirty="0">
                <a:latin typeface="Montserrat" pitchFamily="2" charset="0"/>
              </a:rPr>
              <a:t>211FA19023	</a:t>
            </a:r>
            <a:r>
              <a:rPr lang="en-IN" sz="2000" dirty="0">
                <a:solidFill>
                  <a:srgbClr val="3A65F3"/>
                </a:solidFill>
                <a:latin typeface="Montserrat" pitchFamily="2" charset="0"/>
              </a:rPr>
              <a:t>A. BASANTH</a:t>
            </a:r>
          </a:p>
          <a:p>
            <a:endParaRPr lang="en-IN" sz="2000" dirty="0">
              <a:latin typeface="Montserrat" pitchFamily="2" charset="0"/>
            </a:endParaRPr>
          </a:p>
          <a:p>
            <a:r>
              <a:rPr lang="en-IN" sz="2000" dirty="0">
                <a:latin typeface="Montserrat" pitchFamily="2" charset="0"/>
              </a:rPr>
              <a:t>211FA19056	</a:t>
            </a:r>
            <a:r>
              <a:rPr lang="en-IN" sz="2000" dirty="0">
                <a:solidFill>
                  <a:srgbClr val="3A65F3"/>
                </a:solidFill>
                <a:latin typeface="Montserrat" pitchFamily="2" charset="0"/>
              </a:rPr>
              <a:t>P. SNIKITHA</a:t>
            </a:r>
          </a:p>
        </p:txBody>
      </p:sp>
      <p:grpSp>
        <p:nvGrpSpPr>
          <p:cNvPr id="3" name="Group 2">
            <a:extLst>
              <a:ext uri="{FF2B5EF4-FFF2-40B4-BE49-F238E27FC236}">
                <a16:creationId xmlns:a16="http://schemas.microsoft.com/office/drawing/2014/main" id="{B59ED77E-CD22-5E35-AFFE-DB3D6C8FBD3C}"/>
              </a:ext>
            </a:extLst>
          </p:cNvPr>
          <p:cNvGrpSpPr/>
          <p:nvPr/>
        </p:nvGrpSpPr>
        <p:grpSpPr>
          <a:xfrm>
            <a:off x="7261086" y="737539"/>
            <a:ext cx="3560935" cy="579407"/>
            <a:chOff x="7261086" y="737539"/>
            <a:chExt cx="3560935" cy="579407"/>
          </a:xfrm>
        </p:grpSpPr>
        <p:pic>
          <p:nvPicPr>
            <p:cNvPr id="6" name="Picture 5">
              <a:extLst>
                <a:ext uri="{FF2B5EF4-FFF2-40B4-BE49-F238E27FC236}">
                  <a16:creationId xmlns:a16="http://schemas.microsoft.com/office/drawing/2014/main" id="{6AD2D026-E9F0-75DD-1927-EF932F01214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261086" y="737539"/>
              <a:ext cx="579407" cy="579407"/>
            </a:xfrm>
            <a:prstGeom prst="rect">
              <a:avLst/>
            </a:prstGeom>
          </p:spPr>
        </p:pic>
        <p:sp>
          <p:nvSpPr>
            <p:cNvPr id="7" name="TextBox 6">
              <a:extLst>
                <a:ext uri="{FF2B5EF4-FFF2-40B4-BE49-F238E27FC236}">
                  <a16:creationId xmlns:a16="http://schemas.microsoft.com/office/drawing/2014/main" id="{369FDEBE-7B3E-1600-8D00-BC89706F8E78}"/>
                </a:ext>
              </a:extLst>
            </p:cNvPr>
            <p:cNvSpPr txBox="1"/>
            <p:nvPr/>
          </p:nvSpPr>
          <p:spPr>
            <a:xfrm>
              <a:off x="7913451" y="877170"/>
              <a:ext cx="2908570" cy="400110"/>
            </a:xfrm>
            <a:prstGeom prst="rect">
              <a:avLst/>
            </a:prstGeom>
            <a:noFill/>
          </p:spPr>
          <p:txBody>
            <a:bodyPr wrap="square" rtlCol="0">
              <a:spAutoFit/>
            </a:bodyPr>
            <a:lstStyle/>
            <a:p>
              <a:r>
                <a:rPr lang="en-IN" sz="2000" dirty="0">
                  <a:solidFill>
                    <a:schemeClr val="bg1"/>
                  </a:solidFill>
                  <a:latin typeface="Abadi" panose="020B0604020104020204" pitchFamily="34" charset="0"/>
                  <a:cs typeface="Poppins Light" panose="00000400000000000000" pitchFamily="2" charset="0"/>
                </a:rPr>
                <a:t>DIGITAL FORENSICS</a:t>
              </a:r>
            </a:p>
          </p:txBody>
        </p:sp>
      </p:grpSp>
    </p:spTree>
    <p:extLst>
      <p:ext uri="{BB962C8B-B14F-4D97-AF65-F5344CB8AC3E}">
        <p14:creationId xmlns:p14="http://schemas.microsoft.com/office/powerpoint/2010/main" val="34695492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group of people working on computers&#10;&#10;Description automatically generated">
            <a:extLst>
              <a:ext uri="{FF2B5EF4-FFF2-40B4-BE49-F238E27FC236}">
                <a16:creationId xmlns:a16="http://schemas.microsoft.com/office/drawing/2014/main" id="{DCF18D45-2E80-9AAF-5A00-5F3EFF06DCCA}"/>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t="39519" b="25267"/>
          <a:stretch/>
        </p:blipFill>
        <p:spPr>
          <a:xfrm>
            <a:off x="0" y="567160"/>
            <a:ext cx="12192000" cy="2861841"/>
          </a:xfrm>
        </p:spPr>
      </p:pic>
      <p:sp>
        <p:nvSpPr>
          <p:cNvPr id="5" name="Rectangle 4">
            <a:extLst>
              <a:ext uri="{FF2B5EF4-FFF2-40B4-BE49-F238E27FC236}">
                <a16:creationId xmlns:a16="http://schemas.microsoft.com/office/drawing/2014/main" id="{D4A67063-01A9-BB2F-D7A0-45A2C0D73ED1}"/>
              </a:ext>
            </a:extLst>
          </p:cNvPr>
          <p:cNvSpPr/>
          <p:nvPr/>
        </p:nvSpPr>
        <p:spPr>
          <a:xfrm>
            <a:off x="0" y="567160"/>
            <a:ext cx="12192000" cy="2861840"/>
          </a:xfrm>
          <a:prstGeom prst="rect">
            <a:avLst/>
          </a:prstGeom>
          <a:solidFill>
            <a:schemeClr val="dk1">
              <a:alpha val="57000"/>
            </a:schemeClr>
          </a:solidFill>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105C14A2-7D0F-B86B-72BA-45A7E3F914C9}"/>
              </a:ext>
            </a:extLst>
          </p:cNvPr>
          <p:cNvSpPr/>
          <p:nvPr/>
        </p:nvSpPr>
        <p:spPr>
          <a:xfrm>
            <a:off x="0" y="563880"/>
            <a:ext cx="5349240" cy="142240"/>
          </a:xfrm>
          <a:prstGeom prst="rect">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6BFCD95E-9BCA-4F84-596D-FD3389CCD564}"/>
              </a:ext>
            </a:extLst>
          </p:cNvPr>
          <p:cNvSpPr txBox="1"/>
          <p:nvPr/>
        </p:nvSpPr>
        <p:spPr>
          <a:xfrm>
            <a:off x="2391907" y="1652061"/>
            <a:ext cx="9618563" cy="830997"/>
          </a:xfrm>
          <a:prstGeom prst="rect">
            <a:avLst/>
          </a:prstGeom>
          <a:noFill/>
        </p:spPr>
        <p:txBody>
          <a:bodyPr wrap="square" rtlCol="0">
            <a:spAutoFit/>
          </a:bodyPr>
          <a:lstStyle/>
          <a:p>
            <a:r>
              <a:rPr lang="en-US" sz="2400" dirty="0">
                <a:solidFill>
                  <a:schemeClr val="bg1"/>
                </a:solidFill>
                <a:latin typeface="Montserrat" pitchFamily="2" charset="0"/>
              </a:rPr>
              <a:t>What is digital evidence, and what are the key characteristics that distinguish it in the context of forensic investigations?</a:t>
            </a:r>
            <a:endParaRPr lang="en-IN" sz="2400" dirty="0">
              <a:solidFill>
                <a:schemeClr val="bg1"/>
              </a:solidFill>
              <a:latin typeface="Montserrat" pitchFamily="2" charset="0"/>
            </a:endParaRPr>
          </a:p>
        </p:txBody>
      </p:sp>
      <p:sp>
        <p:nvSpPr>
          <p:cNvPr id="8" name="TextBox 7">
            <a:extLst>
              <a:ext uri="{FF2B5EF4-FFF2-40B4-BE49-F238E27FC236}">
                <a16:creationId xmlns:a16="http://schemas.microsoft.com/office/drawing/2014/main" id="{0171FB89-9BE9-4E6A-6377-8B0AC2049599}"/>
              </a:ext>
            </a:extLst>
          </p:cNvPr>
          <p:cNvSpPr txBox="1"/>
          <p:nvPr/>
        </p:nvSpPr>
        <p:spPr>
          <a:xfrm>
            <a:off x="600051" y="1559728"/>
            <a:ext cx="1191805" cy="1015663"/>
          </a:xfrm>
          <a:prstGeom prst="rect">
            <a:avLst/>
          </a:prstGeom>
          <a:noFill/>
        </p:spPr>
        <p:txBody>
          <a:bodyPr wrap="square" rtlCol="0">
            <a:spAutoFit/>
          </a:bodyPr>
          <a:lstStyle/>
          <a:p>
            <a:r>
              <a:rPr lang="en-IN" sz="6000" dirty="0">
                <a:solidFill>
                  <a:schemeClr val="bg1"/>
                </a:solidFill>
                <a:latin typeface="Montserrat" pitchFamily="2" charset="0"/>
              </a:rPr>
              <a:t>01</a:t>
            </a:r>
          </a:p>
        </p:txBody>
      </p:sp>
      <p:sp>
        <p:nvSpPr>
          <p:cNvPr id="9" name="TextBox 8">
            <a:extLst>
              <a:ext uri="{FF2B5EF4-FFF2-40B4-BE49-F238E27FC236}">
                <a16:creationId xmlns:a16="http://schemas.microsoft.com/office/drawing/2014/main" id="{CA4C0A5D-03B4-53BC-7A2A-FC21659E5C0A}"/>
              </a:ext>
            </a:extLst>
          </p:cNvPr>
          <p:cNvSpPr txBox="1"/>
          <p:nvPr/>
        </p:nvSpPr>
        <p:spPr>
          <a:xfrm>
            <a:off x="1195952" y="3797266"/>
            <a:ext cx="10517627" cy="2585323"/>
          </a:xfrm>
          <a:prstGeom prst="rect">
            <a:avLst/>
          </a:prstGeom>
          <a:noFill/>
        </p:spPr>
        <p:txBody>
          <a:bodyPr wrap="square" rtlCol="0">
            <a:spAutoFit/>
          </a:bodyPr>
          <a:lstStyle/>
          <a:p>
            <a:r>
              <a:rPr lang="en-US" b="0" i="0" dirty="0">
                <a:effectLst/>
                <a:latin typeface="Poppins Light" panose="00000400000000000000" pitchFamily="2" charset="0"/>
                <a:ea typeface="Open Sans" panose="020B0606030504020204" pitchFamily="34" charset="0"/>
                <a:cs typeface="Poppins Light" panose="00000400000000000000" pitchFamily="2" charset="0"/>
              </a:rPr>
              <a:t>Digital evidence is described as information and data of significance to an inquiry that is saved on, received from, or transferred by an electronic device. This evidence can be latent (hidden), such as fingerprints or DNA evidence, and is critical in forensic investigations for various reasons:</a:t>
            </a:r>
          </a:p>
          <a:p>
            <a:endParaRPr lang="en-US" dirty="0">
              <a:latin typeface="Poppins Light" panose="00000400000000000000" pitchFamily="2" charset="0"/>
              <a:ea typeface="Open Sans" panose="020B0606030504020204" pitchFamily="34" charset="0"/>
              <a:cs typeface="Poppins Light" panose="00000400000000000000" pitchFamily="2" charset="0"/>
            </a:endParaRPr>
          </a:p>
          <a:p>
            <a:pPr lvl="5"/>
            <a:r>
              <a:rPr lang="en-US" dirty="0">
                <a:latin typeface="Poppins Light" panose="00000400000000000000" pitchFamily="2" charset="0"/>
                <a:ea typeface="Open Sans" panose="020B0606030504020204" pitchFamily="34" charset="0"/>
                <a:cs typeface="Poppins Light" panose="00000400000000000000" pitchFamily="2" charset="0"/>
              </a:rPr>
              <a:t>  Latent Evidence</a:t>
            </a:r>
          </a:p>
          <a:p>
            <a:pPr lvl="5"/>
            <a:r>
              <a:rPr lang="en-IN" dirty="0">
                <a:latin typeface="Poppins Light" panose="00000400000000000000" pitchFamily="2" charset="0"/>
                <a:ea typeface="Open Sans" panose="020B0606030504020204" pitchFamily="34" charset="0"/>
                <a:cs typeface="Poppins Light" panose="00000400000000000000" pitchFamily="2" charset="0"/>
              </a:rPr>
              <a:t>  Crosses Jurisdictional Borders</a:t>
            </a:r>
          </a:p>
          <a:p>
            <a:pPr lvl="5"/>
            <a:r>
              <a:rPr lang="en-IN" dirty="0">
                <a:latin typeface="Poppins Light" panose="00000400000000000000" pitchFamily="2" charset="0"/>
                <a:ea typeface="Open Sans" panose="020B0606030504020204" pitchFamily="34" charset="0"/>
                <a:cs typeface="Poppins Light" panose="00000400000000000000" pitchFamily="2" charset="0"/>
              </a:rPr>
              <a:t>  Alterable, Damageable, and Destructible</a:t>
            </a:r>
          </a:p>
          <a:p>
            <a:pPr lvl="5"/>
            <a:r>
              <a:rPr lang="en-IN" dirty="0">
                <a:latin typeface="Poppins Light" panose="00000400000000000000" pitchFamily="2" charset="0"/>
                <a:ea typeface="Open Sans" panose="020B0606030504020204" pitchFamily="34" charset="0"/>
                <a:cs typeface="Poppins Light" panose="00000400000000000000" pitchFamily="2" charset="0"/>
              </a:rPr>
              <a:t>  Time Sensitive</a:t>
            </a:r>
          </a:p>
        </p:txBody>
      </p:sp>
      <p:sp>
        <p:nvSpPr>
          <p:cNvPr id="13" name="Oval 12">
            <a:extLst>
              <a:ext uri="{FF2B5EF4-FFF2-40B4-BE49-F238E27FC236}">
                <a16:creationId xmlns:a16="http://schemas.microsoft.com/office/drawing/2014/main" id="{045D2160-3AF4-AE69-57C9-8F483646260F}"/>
              </a:ext>
            </a:extLst>
          </p:cNvPr>
          <p:cNvSpPr/>
          <p:nvPr/>
        </p:nvSpPr>
        <p:spPr>
          <a:xfrm>
            <a:off x="3391914" y="5285217"/>
            <a:ext cx="144156" cy="144156"/>
          </a:xfrm>
          <a:prstGeom prst="ellipse">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6060B014-5DA6-93A4-539F-0E7C26350B00}"/>
              </a:ext>
            </a:extLst>
          </p:cNvPr>
          <p:cNvSpPr/>
          <p:nvPr/>
        </p:nvSpPr>
        <p:spPr>
          <a:xfrm>
            <a:off x="3391914" y="5559271"/>
            <a:ext cx="144156" cy="144156"/>
          </a:xfrm>
          <a:prstGeom prst="ellipse">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Oval 14">
            <a:extLst>
              <a:ext uri="{FF2B5EF4-FFF2-40B4-BE49-F238E27FC236}">
                <a16:creationId xmlns:a16="http://schemas.microsoft.com/office/drawing/2014/main" id="{4306D40D-8A8A-DEA7-E528-C31406886AE4}"/>
              </a:ext>
            </a:extLst>
          </p:cNvPr>
          <p:cNvSpPr/>
          <p:nvPr/>
        </p:nvSpPr>
        <p:spPr>
          <a:xfrm>
            <a:off x="3391914" y="5833325"/>
            <a:ext cx="144156" cy="144156"/>
          </a:xfrm>
          <a:prstGeom prst="ellipse">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BEE251CA-E2B7-E398-972A-40A9446182EC}"/>
              </a:ext>
            </a:extLst>
          </p:cNvPr>
          <p:cNvSpPr/>
          <p:nvPr/>
        </p:nvSpPr>
        <p:spPr>
          <a:xfrm>
            <a:off x="3391914" y="6101517"/>
            <a:ext cx="144156" cy="144156"/>
          </a:xfrm>
          <a:prstGeom prst="ellipse">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506010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88E21910-4101-0B79-F17F-C7913A2D45B0}"/>
              </a:ext>
            </a:extLst>
          </p:cNvPr>
          <p:cNvGrpSpPr/>
          <p:nvPr/>
        </p:nvGrpSpPr>
        <p:grpSpPr>
          <a:xfrm>
            <a:off x="5453839" y="1643364"/>
            <a:ext cx="781061" cy="741680"/>
            <a:chOff x="5705469" y="3144520"/>
            <a:chExt cx="781061" cy="741680"/>
          </a:xfrm>
        </p:grpSpPr>
        <p:sp>
          <p:nvSpPr>
            <p:cNvPr id="2" name="Circle: Hollow 1">
              <a:extLst>
                <a:ext uri="{FF2B5EF4-FFF2-40B4-BE49-F238E27FC236}">
                  <a16:creationId xmlns:a16="http://schemas.microsoft.com/office/drawing/2014/main" id="{DB66394E-43B0-3CF1-0B7D-82AFB40CA99A}"/>
                </a:ext>
              </a:extLst>
            </p:cNvPr>
            <p:cNvSpPr/>
            <p:nvPr/>
          </p:nvSpPr>
          <p:spPr>
            <a:xfrm>
              <a:off x="5705469" y="3144520"/>
              <a:ext cx="781061" cy="741680"/>
            </a:xfrm>
            <a:prstGeom prst="donut">
              <a:avLst>
                <a:gd name="adj" fmla="val 6251"/>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3" name="TextBox 2">
              <a:extLst>
                <a:ext uri="{FF2B5EF4-FFF2-40B4-BE49-F238E27FC236}">
                  <a16:creationId xmlns:a16="http://schemas.microsoft.com/office/drawing/2014/main" id="{34BD5255-6987-BDF1-6454-A76F8F5E2E26}"/>
                </a:ext>
              </a:extLst>
            </p:cNvPr>
            <p:cNvSpPr txBox="1"/>
            <p:nvPr/>
          </p:nvSpPr>
          <p:spPr>
            <a:xfrm>
              <a:off x="5864859" y="3330694"/>
              <a:ext cx="462280" cy="369332"/>
            </a:xfrm>
            <a:prstGeom prst="rect">
              <a:avLst/>
            </a:prstGeom>
            <a:noFill/>
          </p:spPr>
          <p:txBody>
            <a:bodyPr wrap="square" rtlCol="0">
              <a:spAutoFit/>
            </a:bodyPr>
            <a:lstStyle/>
            <a:p>
              <a:r>
                <a:rPr lang="en-IN" b="1" dirty="0">
                  <a:solidFill>
                    <a:srgbClr val="3A65F3"/>
                  </a:solidFill>
                  <a:latin typeface="Montserrat" pitchFamily="2" charset="0"/>
                </a:rPr>
                <a:t>01</a:t>
              </a:r>
            </a:p>
          </p:txBody>
        </p:sp>
      </p:grpSp>
      <p:sp>
        <p:nvSpPr>
          <p:cNvPr id="5" name="TextBox 4">
            <a:extLst>
              <a:ext uri="{FF2B5EF4-FFF2-40B4-BE49-F238E27FC236}">
                <a16:creationId xmlns:a16="http://schemas.microsoft.com/office/drawing/2014/main" id="{D8D1F87C-3023-E02B-251C-60E2D8E963AC}"/>
              </a:ext>
            </a:extLst>
          </p:cNvPr>
          <p:cNvSpPr txBox="1"/>
          <p:nvPr/>
        </p:nvSpPr>
        <p:spPr>
          <a:xfrm>
            <a:off x="6620721" y="1275540"/>
            <a:ext cx="5046562" cy="1323439"/>
          </a:xfrm>
          <a:prstGeom prst="rect">
            <a:avLst/>
          </a:prstGeom>
          <a:noFill/>
        </p:spPr>
        <p:txBody>
          <a:bodyPr wrap="square" rtlCol="0">
            <a:spAutoFit/>
          </a:bodyPr>
          <a:lstStyle/>
          <a:p>
            <a:r>
              <a:rPr lang="en-US" sz="1600" dirty="0">
                <a:latin typeface="Montserrat" pitchFamily="2" charset="0"/>
              </a:rPr>
              <a:t>As with tangible evidence like fingerprints or DNA, digital evidence can be hidden or latent. This implies it may not be readily apparent or accessible, necessitating specialist tools and approaches to find it.</a:t>
            </a:r>
            <a:endParaRPr lang="en-IN" sz="1600" dirty="0">
              <a:latin typeface="Montserrat" pitchFamily="2" charset="0"/>
            </a:endParaRPr>
          </a:p>
        </p:txBody>
      </p:sp>
      <p:sp>
        <p:nvSpPr>
          <p:cNvPr id="6" name="TextBox 5">
            <a:extLst>
              <a:ext uri="{FF2B5EF4-FFF2-40B4-BE49-F238E27FC236}">
                <a16:creationId xmlns:a16="http://schemas.microsoft.com/office/drawing/2014/main" id="{4948B4EA-9102-494A-8FDC-EB2C1F94A46F}"/>
              </a:ext>
            </a:extLst>
          </p:cNvPr>
          <p:cNvSpPr txBox="1"/>
          <p:nvPr/>
        </p:nvSpPr>
        <p:spPr>
          <a:xfrm>
            <a:off x="7164731" y="894633"/>
            <a:ext cx="3356658" cy="369332"/>
          </a:xfrm>
          <a:prstGeom prst="rect">
            <a:avLst/>
          </a:prstGeom>
          <a:noFill/>
        </p:spPr>
        <p:txBody>
          <a:bodyPr wrap="square" rtlCol="0">
            <a:spAutoFit/>
          </a:bodyPr>
          <a:lstStyle/>
          <a:p>
            <a:pPr algn="ctr"/>
            <a:r>
              <a:rPr lang="en-IN" dirty="0">
                <a:solidFill>
                  <a:srgbClr val="3A65F3"/>
                </a:solidFill>
                <a:latin typeface="Poppins Light" panose="00000400000000000000" pitchFamily="2" charset="0"/>
                <a:cs typeface="Poppins Light" panose="00000400000000000000" pitchFamily="2" charset="0"/>
              </a:rPr>
              <a:t>Tangible</a:t>
            </a:r>
          </a:p>
        </p:txBody>
      </p:sp>
      <p:grpSp>
        <p:nvGrpSpPr>
          <p:cNvPr id="8" name="Group 7">
            <a:extLst>
              <a:ext uri="{FF2B5EF4-FFF2-40B4-BE49-F238E27FC236}">
                <a16:creationId xmlns:a16="http://schemas.microsoft.com/office/drawing/2014/main" id="{4CEBA0EA-65D3-4824-EF49-04B45F3E3162}"/>
              </a:ext>
            </a:extLst>
          </p:cNvPr>
          <p:cNvGrpSpPr/>
          <p:nvPr/>
        </p:nvGrpSpPr>
        <p:grpSpPr>
          <a:xfrm>
            <a:off x="5452989" y="4374989"/>
            <a:ext cx="781061" cy="741680"/>
            <a:chOff x="5705469" y="3144520"/>
            <a:chExt cx="781061" cy="741680"/>
          </a:xfrm>
        </p:grpSpPr>
        <p:sp>
          <p:nvSpPr>
            <p:cNvPr id="9" name="Circle: Hollow 8">
              <a:extLst>
                <a:ext uri="{FF2B5EF4-FFF2-40B4-BE49-F238E27FC236}">
                  <a16:creationId xmlns:a16="http://schemas.microsoft.com/office/drawing/2014/main" id="{16763A64-CF8D-BE28-B32D-8BE38E4095F2}"/>
                </a:ext>
              </a:extLst>
            </p:cNvPr>
            <p:cNvSpPr/>
            <p:nvPr/>
          </p:nvSpPr>
          <p:spPr>
            <a:xfrm>
              <a:off x="5705469" y="3144520"/>
              <a:ext cx="781061" cy="741680"/>
            </a:xfrm>
            <a:prstGeom prst="donut">
              <a:avLst>
                <a:gd name="adj" fmla="val 6251"/>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0" name="TextBox 9">
              <a:extLst>
                <a:ext uri="{FF2B5EF4-FFF2-40B4-BE49-F238E27FC236}">
                  <a16:creationId xmlns:a16="http://schemas.microsoft.com/office/drawing/2014/main" id="{3EE039E0-ED9A-561F-B4CB-F844883DEFE7}"/>
                </a:ext>
              </a:extLst>
            </p:cNvPr>
            <p:cNvSpPr txBox="1"/>
            <p:nvPr/>
          </p:nvSpPr>
          <p:spPr>
            <a:xfrm>
              <a:off x="5853283" y="3330694"/>
              <a:ext cx="621671" cy="369332"/>
            </a:xfrm>
            <a:prstGeom prst="rect">
              <a:avLst/>
            </a:prstGeom>
            <a:noFill/>
          </p:spPr>
          <p:txBody>
            <a:bodyPr wrap="square" rtlCol="0">
              <a:spAutoFit/>
            </a:bodyPr>
            <a:lstStyle/>
            <a:p>
              <a:r>
                <a:rPr lang="en-IN" b="1" dirty="0">
                  <a:solidFill>
                    <a:srgbClr val="3A65F3"/>
                  </a:solidFill>
                  <a:latin typeface="Montserrat" pitchFamily="2" charset="0"/>
                </a:rPr>
                <a:t>02</a:t>
              </a:r>
            </a:p>
          </p:txBody>
        </p:sp>
      </p:grpSp>
      <p:sp>
        <p:nvSpPr>
          <p:cNvPr id="11" name="TextBox 10">
            <a:extLst>
              <a:ext uri="{FF2B5EF4-FFF2-40B4-BE49-F238E27FC236}">
                <a16:creationId xmlns:a16="http://schemas.microsoft.com/office/drawing/2014/main" id="{391961F1-B501-985F-09D3-627A4A8ACBBF}"/>
              </a:ext>
            </a:extLst>
          </p:cNvPr>
          <p:cNvSpPr txBox="1"/>
          <p:nvPr/>
        </p:nvSpPr>
        <p:spPr>
          <a:xfrm>
            <a:off x="326017" y="4136412"/>
            <a:ext cx="5046562" cy="1077218"/>
          </a:xfrm>
          <a:prstGeom prst="rect">
            <a:avLst/>
          </a:prstGeom>
          <a:noFill/>
        </p:spPr>
        <p:txBody>
          <a:bodyPr wrap="square" rtlCol="0">
            <a:spAutoFit/>
          </a:bodyPr>
          <a:lstStyle/>
          <a:p>
            <a:r>
              <a:rPr lang="en-US" sz="1600" dirty="0">
                <a:latin typeface="Montserrat" pitchFamily="2" charset="0"/>
              </a:rPr>
              <a:t>Digital evidence may swiftly and readily traverse jurisdictional borders, making it crucial for international collaboration in forensic investigations.</a:t>
            </a:r>
            <a:endParaRPr lang="en-IN" sz="1600" dirty="0">
              <a:latin typeface="Montserrat" pitchFamily="2" charset="0"/>
            </a:endParaRPr>
          </a:p>
        </p:txBody>
      </p:sp>
      <p:sp>
        <p:nvSpPr>
          <p:cNvPr id="12" name="TextBox 11">
            <a:extLst>
              <a:ext uri="{FF2B5EF4-FFF2-40B4-BE49-F238E27FC236}">
                <a16:creationId xmlns:a16="http://schemas.microsoft.com/office/drawing/2014/main" id="{139E0E7A-E65C-BDD8-F2FC-885DDDF0B968}"/>
              </a:ext>
            </a:extLst>
          </p:cNvPr>
          <p:cNvSpPr txBox="1"/>
          <p:nvPr/>
        </p:nvSpPr>
        <p:spPr>
          <a:xfrm>
            <a:off x="870027" y="3755505"/>
            <a:ext cx="3910320" cy="369332"/>
          </a:xfrm>
          <a:prstGeom prst="rect">
            <a:avLst/>
          </a:prstGeom>
          <a:noFill/>
        </p:spPr>
        <p:txBody>
          <a:bodyPr wrap="square" rtlCol="0">
            <a:spAutoFit/>
          </a:bodyPr>
          <a:lstStyle/>
          <a:p>
            <a:pPr algn="ctr"/>
            <a:r>
              <a:rPr lang="en-IN" dirty="0">
                <a:solidFill>
                  <a:srgbClr val="3A65F3"/>
                </a:solidFill>
                <a:latin typeface="Poppins Light" panose="00000400000000000000" pitchFamily="2" charset="0"/>
                <a:ea typeface="Open Sans" panose="020B0606030504020204" pitchFamily="34" charset="0"/>
                <a:cs typeface="Poppins Light" panose="00000400000000000000" pitchFamily="2" charset="0"/>
              </a:rPr>
              <a:t>Crosses Jurisdictional Borders</a:t>
            </a:r>
            <a:endParaRPr lang="en-IN" dirty="0">
              <a:solidFill>
                <a:srgbClr val="3A65F3"/>
              </a:solidFill>
              <a:latin typeface="Poppins Light" panose="00000400000000000000" pitchFamily="2" charset="0"/>
              <a:cs typeface="Poppins Light" panose="00000400000000000000" pitchFamily="2" charset="0"/>
            </a:endParaRPr>
          </a:p>
        </p:txBody>
      </p:sp>
      <p:pic>
        <p:nvPicPr>
          <p:cNvPr id="25" name="Picture Placeholder 24" descr="A fingerprint on a white background&#10;&#10;Description automatically generated">
            <a:extLst>
              <a:ext uri="{FF2B5EF4-FFF2-40B4-BE49-F238E27FC236}">
                <a16:creationId xmlns:a16="http://schemas.microsoft.com/office/drawing/2014/main" id="{4103F2DE-C2EC-9CC2-3BB7-20817FADCAF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293" b="10293"/>
          <a:stretch>
            <a:fillRect/>
          </a:stretch>
        </p:blipFill>
        <p:spPr>
          <a:xfrm>
            <a:off x="438887" y="628300"/>
            <a:ext cx="4773401" cy="2526719"/>
          </a:xfrm>
          <a:effectLst>
            <a:outerShdw blurRad="63500" sx="102000" sy="102000" algn="ctr" rotWithShape="0">
              <a:prstClr val="black">
                <a:alpha val="47000"/>
              </a:prstClr>
            </a:outerShdw>
          </a:effectLst>
        </p:spPr>
      </p:pic>
      <p:cxnSp>
        <p:nvCxnSpPr>
          <p:cNvPr id="29" name="Straight Connector 28">
            <a:extLst>
              <a:ext uri="{FF2B5EF4-FFF2-40B4-BE49-F238E27FC236}">
                <a16:creationId xmlns:a16="http://schemas.microsoft.com/office/drawing/2014/main" id="{56CAF72C-6D4F-5FBD-2F0C-4DE01A86812E}"/>
              </a:ext>
            </a:extLst>
          </p:cNvPr>
          <p:cNvCxnSpPr>
            <a:stCxn id="2" idx="4"/>
            <a:endCxn id="9" idx="0"/>
          </p:cNvCxnSpPr>
          <p:nvPr/>
        </p:nvCxnSpPr>
        <p:spPr>
          <a:xfrm flipH="1">
            <a:off x="5843520" y="2385044"/>
            <a:ext cx="850" cy="1989945"/>
          </a:xfrm>
          <a:prstGeom prst="line">
            <a:avLst/>
          </a:prstGeom>
          <a:ln>
            <a:solidFill>
              <a:srgbClr val="A6CAEC">
                <a:alpha val="54000"/>
              </a:srgbClr>
            </a:solidFill>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6CC5D9D8-DE4B-A193-AB78-21FCBB2F6A0C}"/>
              </a:ext>
            </a:extLst>
          </p:cNvPr>
          <p:cNvCxnSpPr>
            <a:stCxn id="9" idx="4"/>
          </p:cNvCxnSpPr>
          <p:nvPr/>
        </p:nvCxnSpPr>
        <p:spPr>
          <a:xfrm>
            <a:off x="5843520" y="5116669"/>
            <a:ext cx="0" cy="1741331"/>
          </a:xfrm>
          <a:prstGeom prst="line">
            <a:avLst/>
          </a:prstGeom>
          <a:ln>
            <a:solidFill>
              <a:srgbClr val="A6CAEC">
                <a:alpha val="54000"/>
              </a:srgbClr>
            </a:solidFill>
          </a:ln>
        </p:spPr>
        <p:style>
          <a:lnRef idx="2">
            <a:schemeClr val="accent1"/>
          </a:lnRef>
          <a:fillRef idx="0">
            <a:schemeClr val="accent1"/>
          </a:fillRef>
          <a:effectRef idx="1">
            <a:schemeClr val="accent1"/>
          </a:effectRef>
          <a:fontRef idx="minor">
            <a:schemeClr val="tx1"/>
          </a:fontRef>
        </p:style>
      </p:cxnSp>
      <p:pic>
        <p:nvPicPr>
          <p:cNvPr id="7" name="Picture Placeholder 26">
            <a:extLst>
              <a:ext uri="{FF2B5EF4-FFF2-40B4-BE49-F238E27FC236}">
                <a16:creationId xmlns:a16="http://schemas.microsoft.com/office/drawing/2014/main" id="{FB84491E-2C3F-D5FC-411F-A966125B36CA}"/>
              </a:ext>
            </a:extLst>
          </p:cNvPr>
          <p:cNvPicPr>
            <a:picLocks noChangeAspect="1"/>
          </p:cNvPicPr>
          <p:nvPr/>
        </p:nvPicPr>
        <p:blipFill>
          <a:blip r:embed="rId3">
            <a:extLst>
              <a:ext uri="{28A0092B-C50C-407E-A947-70E740481C1C}">
                <a14:useLocalDpi xmlns:a14="http://schemas.microsoft.com/office/drawing/2010/main" val="0"/>
              </a:ext>
            </a:extLst>
          </a:blip>
          <a:srcRect t="10238" b="10238"/>
          <a:stretch/>
        </p:blipFill>
        <p:spPr>
          <a:xfrm>
            <a:off x="6620721" y="3297803"/>
            <a:ext cx="4773292" cy="2526719"/>
          </a:xfrm>
          <a:custGeom>
            <a:avLst/>
            <a:gdLst>
              <a:gd name="connsiteX0" fmla="*/ 280744 w 4773292"/>
              <a:gd name="connsiteY0" fmla="*/ 0 h 2526719"/>
              <a:gd name="connsiteX1" fmla="*/ 4492839 w 4773292"/>
              <a:gd name="connsiteY1" fmla="*/ 0 h 2526719"/>
              <a:gd name="connsiteX2" fmla="*/ 4751521 w 4773292"/>
              <a:gd name="connsiteY2" fmla="*/ 171466 h 2526719"/>
              <a:gd name="connsiteX3" fmla="*/ 4773292 w 4773292"/>
              <a:gd name="connsiteY3" fmla="*/ 279303 h 2526719"/>
              <a:gd name="connsiteX4" fmla="*/ 4773292 w 4773292"/>
              <a:gd name="connsiteY4" fmla="*/ 2247417 h 2526719"/>
              <a:gd name="connsiteX5" fmla="*/ 4751521 w 4773292"/>
              <a:gd name="connsiteY5" fmla="*/ 2355254 h 2526719"/>
              <a:gd name="connsiteX6" fmla="*/ 4492839 w 4773292"/>
              <a:gd name="connsiteY6" fmla="*/ 2526719 h 2526719"/>
              <a:gd name="connsiteX7" fmla="*/ 280744 w 4773292"/>
              <a:gd name="connsiteY7" fmla="*/ 2526719 h 2526719"/>
              <a:gd name="connsiteX8" fmla="*/ 0 w 4773292"/>
              <a:gd name="connsiteY8" fmla="*/ 2245975 h 2526719"/>
              <a:gd name="connsiteX9" fmla="*/ 0 w 4773292"/>
              <a:gd name="connsiteY9" fmla="*/ 280744 h 2526719"/>
              <a:gd name="connsiteX10" fmla="*/ 280744 w 4773292"/>
              <a:gd name="connsiteY10" fmla="*/ 0 h 252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292" h="2526719">
                <a:moveTo>
                  <a:pt x="280744" y="0"/>
                </a:moveTo>
                <a:lnTo>
                  <a:pt x="4492839" y="0"/>
                </a:lnTo>
                <a:cubicBezTo>
                  <a:pt x="4609127" y="0"/>
                  <a:pt x="4708902" y="70702"/>
                  <a:pt x="4751521" y="171466"/>
                </a:cubicBezTo>
                <a:lnTo>
                  <a:pt x="4773292" y="279303"/>
                </a:lnTo>
                <a:lnTo>
                  <a:pt x="4773292" y="2247417"/>
                </a:lnTo>
                <a:lnTo>
                  <a:pt x="4751521" y="2355254"/>
                </a:lnTo>
                <a:cubicBezTo>
                  <a:pt x="4708902" y="2456017"/>
                  <a:pt x="4609127" y="2526719"/>
                  <a:pt x="4492839" y="2526719"/>
                </a:cubicBezTo>
                <a:lnTo>
                  <a:pt x="280744" y="2526719"/>
                </a:lnTo>
                <a:cubicBezTo>
                  <a:pt x="125693" y="2526719"/>
                  <a:pt x="0" y="2401026"/>
                  <a:pt x="0" y="2245975"/>
                </a:cubicBezTo>
                <a:lnTo>
                  <a:pt x="0" y="280744"/>
                </a:lnTo>
                <a:cubicBezTo>
                  <a:pt x="0" y="125693"/>
                  <a:pt x="125693" y="0"/>
                  <a:pt x="280744" y="0"/>
                </a:cubicBezTo>
                <a:close/>
              </a:path>
            </a:pathLst>
          </a:custGeom>
          <a:effectLst>
            <a:outerShdw blurRad="63500" sx="102000" sy="102000" algn="ctr" rotWithShape="0">
              <a:prstClr val="black">
                <a:alpha val="47000"/>
              </a:prstClr>
            </a:outerShdw>
          </a:effectLst>
        </p:spPr>
      </p:pic>
    </p:spTree>
    <p:extLst>
      <p:ext uri="{BB962C8B-B14F-4D97-AF65-F5344CB8AC3E}">
        <p14:creationId xmlns:p14="http://schemas.microsoft.com/office/powerpoint/2010/main" val="3269526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0BA883-CA63-4BC9-57B8-940B99C274AE}"/>
            </a:ext>
          </a:extLst>
        </p:cNvPr>
        <p:cNvGrpSpPr/>
        <p:nvPr/>
      </p:nvGrpSpPr>
      <p:grpSpPr>
        <a:xfrm>
          <a:off x="0" y="0"/>
          <a:ext cx="0" cy="0"/>
          <a:chOff x="0" y="0"/>
          <a:chExt cx="0" cy="0"/>
        </a:xfrm>
      </p:grpSpPr>
      <p:grpSp>
        <p:nvGrpSpPr>
          <p:cNvPr id="4" name="Group 3">
            <a:extLst>
              <a:ext uri="{FF2B5EF4-FFF2-40B4-BE49-F238E27FC236}">
                <a16:creationId xmlns:a16="http://schemas.microsoft.com/office/drawing/2014/main" id="{F2689242-604E-5B8E-205A-771301C3443A}"/>
              </a:ext>
            </a:extLst>
          </p:cNvPr>
          <p:cNvGrpSpPr/>
          <p:nvPr/>
        </p:nvGrpSpPr>
        <p:grpSpPr>
          <a:xfrm>
            <a:off x="5453839" y="1643364"/>
            <a:ext cx="781061" cy="741680"/>
            <a:chOff x="5705469" y="3144520"/>
            <a:chExt cx="781061" cy="741680"/>
          </a:xfrm>
        </p:grpSpPr>
        <p:sp>
          <p:nvSpPr>
            <p:cNvPr id="2" name="Circle: Hollow 1">
              <a:extLst>
                <a:ext uri="{FF2B5EF4-FFF2-40B4-BE49-F238E27FC236}">
                  <a16:creationId xmlns:a16="http://schemas.microsoft.com/office/drawing/2014/main" id="{52C60245-3269-14E5-B751-54244FFDCEB9}"/>
                </a:ext>
              </a:extLst>
            </p:cNvPr>
            <p:cNvSpPr/>
            <p:nvPr/>
          </p:nvSpPr>
          <p:spPr>
            <a:xfrm>
              <a:off x="5705469" y="3144520"/>
              <a:ext cx="781061" cy="741680"/>
            </a:xfrm>
            <a:prstGeom prst="donut">
              <a:avLst>
                <a:gd name="adj" fmla="val 6251"/>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3" name="TextBox 2">
              <a:extLst>
                <a:ext uri="{FF2B5EF4-FFF2-40B4-BE49-F238E27FC236}">
                  <a16:creationId xmlns:a16="http://schemas.microsoft.com/office/drawing/2014/main" id="{5A67F214-F456-97C2-4A8C-222F9EC081A5}"/>
                </a:ext>
              </a:extLst>
            </p:cNvPr>
            <p:cNvSpPr txBox="1"/>
            <p:nvPr/>
          </p:nvSpPr>
          <p:spPr>
            <a:xfrm>
              <a:off x="5853284" y="3342269"/>
              <a:ext cx="481070" cy="369332"/>
            </a:xfrm>
            <a:prstGeom prst="rect">
              <a:avLst/>
            </a:prstGeom>
            <a:noFill/>
          </p:spPr>
          <p:txBody>
            <a:bodyPr wrap="square" rtlCol="0">
              <a:spAutoFit/>
            </a:bodyPr>
            <a:lstStyle/>
            <a:p>
              <a:r>
                <a:rPr lang="en-IN" b="1" dirty="0">
                  <a:solidFill>
                    <a:srgbClr val="3A65F3"/>
                  </a:solidFill>
                  <a:latin typeface="Montserrat" pitchFamily="2" charset="0"/>
                </a:rPr>
                <a:t>03</a:t>
              </a:r>
            </a:p>
          </p:txBody>
        </p:sp>
      </p:grpSp>
      <p:sp>
        <p:nvSpPr>
          <p:cNvPr id="5" name="TextBox 4">
            <a:extLst>
              <a:ext uri="{FF2B5EF4-FFF2-40B4-BE49-F238E27FC236}">
                <a16:creationId xmlns:a16="http://schemas.microsoft.com/office/drawing/2014/main" id="{C70AF320-2CB9-828E-63BD-2DD5CC23A988}"/>
              </a:ext>
            </a:extLst>
          </p:cNvPr>
          <p:cNvSpPr txBox="1"/>
          <p:nvPr/>
        </p:nvSpPr>
        <p:spPr>
          <a:xfrm>
            <a:off x="6620721" y="1275540"/>
            <a:ext cx="5046562" cy="1077218"/>
          </a:xfrm>
          <a:prstGeom prst="rect">
            <a:avLst/>
          </a:prstGeom>
          <a:noFill/>
        </p:spPr>
        <p:txBody>
          <a:bodyPr wrap="square" rtlCol="0">
            <a:spAutoFit/>
          </a:bodyPr>
          <a:lstStyle/>
          <a:p>
            <a:r>
              <a:rPr lang="en-US" sz="1600" dirty="0">
                <a:latin typeface="Montserrat" pitchFamily="2" charset="0"/>
              </a:rPr>
              <a:t>Digital evidence's nature allows it to be easily manipulated, corrupted, or erased. This emphasizes the significance of secure handling and preservation to avoid evidence tampering.</a:t>
            </a:r>
            <a:endParaRPr lang="en-IN" sz="1600" dirty="0">
              <a:latin typeface="Montserrat" pitchFamily="2" charset="0"/>
            </a:endParaRPr>
          </a:p>
        </p:txBody>
      </p:sp>
      <p:sp>
        <p:nvSpPr>
          <p:cNvPr id="6" name="TextBox 5">
            <a:extLst>
              <a:ext uri="{FF2B5EF4-FFF2-40B4-BE49-F238E27FC236}">
                <a16:creationId xmlns:a16="http://schemas.microsoft.com/office/drawing/2014/main" id="{3E66869B-3A14-B2C1-6E4D-C15482184D3D}"/>
              </a:ext>
            </a:extLst>
          </p:cNvPr>
          <p:cNvSpPr txBox="1"/>
          <p:nvPr/>
        </p:nvSpPr>
        <p:spPr>
          <a:xfrm>
            <a:off x="6597905" y="848811"/>
            <a:ext cx="4888373" cy="369332"/>
          </a:xfrm>
          <a:prstGeom prst="rect">
            <a:avLst/>
          </a:prstGeom>
          <a:noFill/>
        </p:spPr>
        <p:txBody>
          <a:bodyPr wrap="square" rtlCol="0">
            <a:spAutoFit/>
          </a:bodyPr>
          <a:lstStyle/>
          <a:p>
            <a:pPr algn="ctr"/>
            <a:r>
              <a:rPr lang="en-IN" dirty="0">
                <a:solidFill>
                  <a:srgbClr val="3A65F3"/>
                </a:solidFill>
                <a:latin typeface="Poppins Light" panose="00000400000000000000" pitchFamily="2" charset="0"/>
                <a:ea typeface="Open Sans" panose="020B0606030504020204" pitchFamily="34" charset="0"/>
                <a:cs typeface="Poppins Light" panose="00000400000000000000" pitchFamily="2" charset="0"/>
              </a:rPr>
              <a:t>Alterable, Damageable, and Destructible</a:t>
            </a:r>
            <a:endParaRPr lang="en-IN" dirty="0">
              <a:solidFill>
                <a:srgbClr val="3A65F3"/>
              </a:solidFill>
              <a:latin typeface="Poppins Light" panose="00000400000000000000" pitchFamily="2" charset="0"/>
              <a:cs typeface="Poppins Light" panose="00000400000000000000" pitchFamily="2" charset="0"/>
            </a:endParaRPr>
          </a:p>
        </p:txBody>
      </p:sp>
      <p:grpSp>
        <p:nvGrpSpPr>
          <p:cNvPr id="8" name="Group 7">
            <a:extLst>
              <a:ext uri="{FF2B5EF4-FFF2-40B4-BE49-F238E27FC236}">
                <a16:creationId xmlns:a16="http://schemas.microsoft.com/office/drawing/2014/main" id="{A5EDD930-E25C-B7AF-FD13-6B0A5DCD7125}"/>
              </a:ext>
            </a:extLst>
          </p:cNvPr>
          <p:cNvGrpSpPr/>
          <p:nvPr/>
        </p:nvGrpSpPr>
        <p:grpSpPr>
          <a:xfrm>
            <a:off x="5452989" y="4374989"/>
            <a:ext cx="781061" cy="741680"/>
            <a:chOff x="5705469" y="3144520"/>
            <a:chExt cx="781061" cy="741680"/>
          </a:xfrm>
        </p:grpSpPr>
        <p:sp>
          <p:nvSpPr>
            <p:cNvPr id="9" name="Circle: Hollow 8">
              <a:extLst>
                <a:ext uri="{FF2B5EF4-FFF2-40B4-BE49-F238E27FC236}">
                  <a16:creationId xmlns:a16="http://schemas.microsoft.com/office/drawing/2014/main" id="{EB4213BC-7CFC-46D8-9551-8C95B441E7EB}"/>
                </a:ext>
              </a:extLst>
            </p:cNvPr>
            <p:cNvSpPr/>
            <p:nvPr/>
          </p:nvSpPr>
          <p:spPr>
            <a:xfrm>
              <a:off x="5705469" y="3144520"/>
              <a:ext cx="781061" cy="741680"/>
            </a:xfrm>
            <a:prstGeom prst="donut">
              <a:avLst>
                <a:gd name="adj" fmla="val 6251"/>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tx1"/>
                </a:solidFill>
              </a:endParaRPr>
            </a:p>
          </p:txBody>
        </p:sp>
        <p:sp>
          <p:nvSpPr>
            <p:cNvPr id="10" name="TextBox 9">
              <a:extLst>
                <a:ext uri="{FF2B5EF4-FFF2-40B4-BE49-F238E27FC236}">
                  <a16:creationId xmlns:a16="http://schemas.microsoft.com/office/drawing/2014/main" id="{BCDDF7E4-1886-F143-79ED-262D9AE4EFCF}"/>
                </a:ext>
              </a:extLst>
            </p:cNvPr>
            <p:cNvSpPr txBox="1"/>
            <p:nvPr/>
          </p:nvSpPr>
          <p:spPr>
            <a:xfrm>
              <a:off x="5853283" y="3330694"/>
              <a:ext cx="621671" cy="369332"/>
            </a:xfrm>
            <a:prstGeom prst="rect">
              <a:avLst/>
            </a:prstGeom>
            <a:noFill/>
          </p:spPr>
          <p:txBody>
            <a:bodyPr wrap="square" rtlCol="0">
              <a:spAutoFit/>
            </a:bodyPr>
            <a:lstStyle/>
            <a:p>
              <a:r>
                <a:rPr lang="en-IN" b="1" dirty="0">
                  <a:solidFill>
                    <a:srgbClr val="3A65F3"/>
                  </a:solidFill>
                  <a:latin typeface="Montserrat" pitchFamily="2" charset="0"/>
                </a:rPr>
                <a:t>04</a:t>
              </a:r>
            </a:p>
          </p:txBody>
        </p:sp>
      </p:grpSp>
      <p:sp>
        <p:nvSpPr>
          <p:cNvPr id="11" name="TextBox 10">
            <a:extLst>
              <a:ext uri="{FF2B5EF4-FFF2-40B4-BE49-F238E27FC236}">
                <a16:creationId xmlns:a16="http://schemas.microsoft.com/office/drawing/2014/main" id="{14F10C95-282B-9CE4-BE18-15896F6F7927}"/>
              </a:ext>
            </a:extLst>
          </p:cNvPr>
          <p:cNvSpPr txBox="1"/>
          <p:nvPr/>
        </p:nvSpPr>
        <p:spPr>
          <a:xfrm>
            <a:off x="326017" y="4136412"/>
            <a:ext cx="5046562" cy="1323439"/>
          </a:xfrm>
          <a:prstGeom prst="rect">
            <a:avLst/>
          </a:prstGeom>
          <a:noFill/>
        </p:spPr>
        <p:txBody>
          <a:bodyPr wrap="square" rtlCol="0">
            <a:spAutoFit/>
          </a:bodyPr>
          <a:lstStyle/>
          <a:p>
            <a:r>
              <a:rPr lang="en-US" sz="1600" dirty="0">
                <a:latin typeface="Montserrat" pitchFamily="2" charset="0"/>
              </a:rPr>
              <a:t>Digital evidence can become time-sensitive, particularly when data is being deleted or real-time data is required. This emphasizes the importance of digital forensics in timely evidence collection and processing.</a:t>
            </a:r>
            <a:endParaRPr lang="en-IN" sz="1600" dirty="0">
              <a:latin typeface="Montserrat" pitchFamily="2" charset="0"/>
            </a:endParaRPr>
          </a:p>
        </p:txBody>
      </p:sp>
      <p:sp>
        <p:nvSpPr>
          <p:cNvPr id="12" name="TextBox 11">
            <a:extLst>
              <a:ext uri="{FF2B5EF4-FFF2-40B4-BE49-F238E27FC236}">
                <a16:creationId xmlns:a16="http://schemas.microsoft.com/office/drawing/2014/main" id="{87977A89-988C-C5F4-6638-6AC0332A0763}"/>
              </a:ext>
            </a:extLst>
          </p:cNvPr>
          <p:cNvSpPr txBox="1"/>
          <p:nvPr/>
        </p:nvSpPr>
        <p:spPr>
          <a:xfrm>
            <a:off x="870027" y="3755505"/>
            <a:ext cx="3910320" cy="369332"/>
          </a:xfrm>
          <a:prstGeom prst="rect">
            <a:avLst/>
          </a:prstGeom>
          <a:noFill/>
        </p:spPr>
        <p:txBody>
          <a:bodyPr wrap="square" rtlCol="0">
            <a:spAutoFit/>
          </a:bodyPr>
          <a:lstStyle/>
          <a:p>
            <a:pPr algn="ctr"/>
            <a:r>
              <a:rPr lang="en-IN" dirty="0">
                <a:solidFill>
                  <a:srgbClr val="3A65F3"/>
                </a:solidFill>
                <a:latin typeface="Poppins Light" panose="00000400000000000000" pitchFamily="2" charset="0"/>
                <a:ea typeface="Open Sans" panose="020B0606030504020204" pitchFamily="34" charset="0"/>
                <a:cs typeface="Poppins Light" panose="00000400000000000000" pitchFamily="2" charset="0"/>
              </a:rPr>
              <a:t>Time Sensitive</a:t>
            </a:r>
            <a:endParaRPr lang="en-IN" dirty="0">
              <a:solidFill>
                <a:srgbClr val="3A65F3"/>
              </a:solidFill>
              <a:latin typeface="Poppins Light" panose="00000400000000000000" pitchFamily="2" charset="0"/>
              <a:cs typeface="Poppins Light" panose="00000400000000000000" pitchFamily="2" charset="0"/>
            </a:endParaRPr>
          </a:p>
        </p:txBody>
      </p:sp>
      <p:pic>
        <p:nvPicPr>
          <p:cNvPr id="25" name="Picture Placeholder 24">
            <a:extLst>
              <a:ext uri="{FF2B5EF4-FFF2-40B4-BE49-F238E27FC236}">
                <a16:creationId xmlns:a16="http://schemas.microsoft.com/office/drawing/2014/main" id="{621624F6-0BCE-5ABD-9746-B114B310B889}"/>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0300" b="10300"/>
          <a:stretch/>
        </p:blipFill>
        <p:spPr>
          <a:xfrm>
            <a:off x="438887" y="628300"/>
            <a:ext cx="4773401" cy="2526719"/>
          </a:xfrm>
          <a:effectLst>
            <a:outerShdw blurRad="63500" sx="102000" sy="102000" algn="ctr" rotWithShape="0">
              <a:prstClr val="black">
                <a:alpha val="44000"/>
              </a:prstClr>
            </a:outerShdw>
          </a:effectLst>
        </p:spPr>
      </p:pic>
      <p:pic>
        <p:nvPicPr>
          <p:cNvPr id="27" name="Picture Placeholder 26">
            <a:extLst>
              <a:ext uri="{FF2B5EF4-FFF2-40B4-BE49-F238E27FC236}">
                <a16:creationId xmlns:a16="http://schemas.microsoft.com/office/drawing/2014/main" id="{91A9861E-4FF5-79B4-C64F-533B4619149A}"/>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t="10294" b="10294"/>
          <a:stretch/>
        </p:blipFill>
        <p:spPr>
          <a:xfrm>
            <a:off x="6620721" y="3482470"/>
            <a:ext cx="4773292" cy="2526719"/>
          </a:xfrm>
          <a:effectLst>
            <a:outerShdw blurRad="63500" sx="102000" sy="102000" algn="ctr" rotWithShape="0">
              <a:prstClr val="black">
                <a:alpha val="47000"/>
              </a:prstClr>
            </a:outerShdw>
          </a:effectLst>
        </p:spPr>
      </p:pic>
      <p:cxnSp>
        <p:nvCxnSpPr>
          <p:cNvPr id="29" name="Straight Connector 28">
            <a:extLst>
              <a:ext uri="{FF2B5EF4-FFF2-40B4-BE49-F238E27FC236}">
                <a16:creationId xmlns:a16="http://schemas.microsoft.com/office/drawing/2014/main" id="{6E6B213C-80BC-4764-4A00-293B2A915876}"/>
              </a:ext>
            </a:extLst>
          </p:cNvPr>
          <p:cNvCxnSpPr>
            <a:stCxn id="2" idx="4"/>
            <a:endCxn id="9" idx="0"/>
          </p:cNvCxnSpPr>
          <p:nvPr/>
        </p:nvCxnSpPr>
        <p:spPr>
          <a:xfrm flipH="1">
            <a:off x="5843520" y="2385044"/>
            <a:ext cx="850" cy="1989945"/>
          </a:xfrm>
          <a:prstGeom prst="line">
            <a:avLst/>
          </a:prstGeom>
          <a:ln>
            <a:solidFill>
              <a:srgbClr val="A6CAEC">
                <a:alpha val="54000"/>
              </a:srgbClr>
            </a:solidFill>
          </a:ln>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335E2A26-D689-E22E-21E1-A185F5BDD530}"/>
              </a:ext>
            </a:extLst>
          </p:cNvPr>
          <p:cNvCxnSpPr>
            <a:cxnSpLocks/>
            <a:endCxn id="2" idx="0"/>
          </p:cNvCxnSpPr>
          <p:nvPr/>
        </p:nvCxnSpPr>
        <p:spPr>
          <a:xfrm>
            <a:off x="5842189" y="0"/>
            <a:ext cx="2181" cy="1643364"/>
          </a:xfrm>
          <a:prstGeom prst="line">
            <a:avLst/>
          </a:prstGeom>
          <a:ln>
            <a:solidFill>
              <a:srgbClr val="A6CAEC">
                <a:alpha val="54000"/>
              </a:srgb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592871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487AB83A-A8B2-92B0-48D6-A804B082E2F4}"/>
              </a:ext>
            </a:extLst>
          </p:cNvPr>
          <p:cNvGrpSpPr/>
          <p:nvPr/>
        </p:nvGrpSpPr>
        <p:grpSpPr>
          <a:xfrm>
            <a:off x="497711" y="497711"/>
            <a:ext cx="1412112" cy="1400537"/>
            <a:chOff x="497711" y="497711"/>
            <a:chExt cx="1412112" cy="1400537"/>
          </a:xfrm>
        </p:grpSpPr>
        <p:sp>
          <p:nvSpPr>
            <p:cNvPr id="2" name="Rectangle 1">
              <a:extLst>
                <a:ext uri="{FF2B5EF4-FFF2-40B4-BE49-F238E27FC236}">
                  <a16:creationId xmlns:a16="http://schemas.microsoft.com/office/drawing/2014/main" id="{A2ACD016-E49C-D59B-1823-14E2910823CC}"/>
                </a:ext>
              </a:extLst>
            </p:cNvPr>
            <p:cNvSpPr/>
            <p:nvPr/>
          </p:nvSpPr>
          <p:spPr>
            <a:xfrm>
              <a:off x="497711" y="497711"/>
              <a:ext cx="1412112" cy="1400537"/>
            </a:xfrm>
            <a:prstGeom prst="rect">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AE9EA5F2-113E-8A00-358C-2036B7BA32B5}"/>
                </a:ext>
              </a:extLst>
            </p:cNvPr>
            <p:cNvSpPr txBox="1"/>
            <p:nvPr/>
          </p:nvSpPr>
          <p:spPr>
            <a:xfrm>
              <a:off x="682908" y="836408"/>
              <a:ext cx="1180617" cy="769441"/>
            </a:xfrm>
            <a:prstGeom prst="rect">
              <a:avLst/>
            </a:prstGeom>
            <a:noFill/>
          </p:spPr>
          <p:txBody>
            <a:bodyPr wrap="square" rtlCol="0">
              <a:spAutoFit/>
            </a:bodyPr>
            <a:lstStyle/>
            <a:p>
              <a:r>
                <a:rPr lang="en-IN" sz="4400" dirty="0">
                  <a:solidFill>
                    <a:schemeClr val="bg1"/>
                  </a:solidFill>
                  <a:latin typeface="Montserrat" pitchFamily="2" charset="0"/>
                </a:rPr>
                <a:t>02</a:t>
              </a:r>
            </a:p>
          </p:txBody>
        </p:sp>
      </p:grpSp>
      <p:sp>
        <p:nvSpPr>
          <p:cNvPr id="4" name="TextBox 3">
            <a:extLst>
              <a:ext uri="{FF2B5EF4-FFF2-40B4-BE49-F238E27FC236}">
                <a16:creationId xmlns:a16="http://schemas.microsoft.com/office/drawing/2014/main" id="{8996EB03-194C-1072-C564-956C7365C51D}"/>
              </a:ext>
            </a:extLst>
          </p:cNvPr>
          <p:cNvSpPr txBox="1"/>
          <p:nvPr/>
        </p:nvSpPr>
        <p:spPr>
          <a:xfrm>
            <a:off x="2362466" y="636948"/>
            <a:ext cx="9630137" cy="1015663"/>
          </a:xfrm>
          <a:prstGeom prst="rect">
            <a:avLst/>
          </a:prstGeom>
          <a:noFill/>
        </p:spPr>
        <p:txBody>
          <a:bodyPr wrap="square" rtlCol="0">
            <a:spAutoFit/>
          </a:bodyPr>
          <a:lstStyle/>
          <a:p>
            <a:r>
              <a:rPr lang="en-US" sz="2000" dirty="0">
                <a:latin typeface="Montserrat" pitchFamily="2" charset="0"/>
                <a:cs typeface="Poppins Light" panose="00000400000000000000" pitchFamily="2" charset="0"/>
              </a:rPr>
              <a:t>In the realm of digital evidence, how does the concept of </a:t>
            </a:r>
            <a:r>
              <a:rPr lang="en-US" sz="2000" dirty="0">
                <a:solidFill>
                  <a:srgbClr val="3A65F3"/>
                </a:solidFill>
                <a:latin typeface="Montserrat" pitchFamily="2" charset="0"/>
                <a:cs typeface="Poppins Light" panose="00000400000000000000" pitchFamily="2" charset="0"/>
              </a:rPr>
              <a:t>"chain of custody"</a:t>
            </a:r>
            <a:r>
              <a:rPr lang="en-US" sz="2000" dirty="0">
                <a:latin typeface="Montserrat" pitchFamily="2" charset="0"/>
                <a:cs typeface="Poppins Light" panose="00000400000000000000" pitchFamily="2" charset="0"/>
              </a:rPr>
              <a:t> play a role in maintaining the </a:t>
            </a:r>
            <a:r>
              <a:rPr lang="en-US" sz="2000" dirty="0">
                <a:solidFill>
                  <a:srgbClr val="3A65F3"/>
                </a:solidFill>
                <a:latin typeface="Montserrat" pitchFamily="2" charset="0"/>
                <a:cs typeface="Poppins Light" panose="00000400000000000000" pitchFamily="2" charset="0"/>
              </a:rPr>
              <a:t>integrity</a:t>
            </a:r>
            <a:r>
              <a:rPr lang="en-US" sz="2000" dirty="0">
                <a:latin typeface="Montserrat" pitchFamily="2" charset="0"/>
                <a:cs typeface="Poppins Light" panose="00000400000000000000" pitchFamily="2" charset="0"/>
              </a:rPr>
              <a:t> and </a:t>
            </a:r>
            <a:r>
              <a:rPr lang="en-US" sz="2000" dirty="0">
                <a:solidFill>
                  <a:srgbClr val="3A65F3"/>
                </a:solidFill>
                <a:latin typeface="Montserrat" pitchFamily="2" charset="0"/>
                <a:cs typeface="Poppins Light" panose="00000400000000000000" pitchFamily="2" charset="0"/>
              </a:rPr>
              <a:t>admissibility of evidence</a:t>
            </a:r>
            <a:r>
              <a:rPr lang="en-US" sz="2000" dirty="0">
                <a:latin typeface="Montserrat" pitchFamily="2" charset="0"/>
                <a:cs typeface="Poppins Light" panose="00000400000000000000" pitchFamily="2" charset="0"/>
              </a:rPr>
              <a:t> in legal proceedings?</a:t>
            </a:r>
            <a:endParaRPr lang="en-IN" sz="2000" dirty="0">
              <a:latin typeface="Montserrat" pitchFamily="2" charset="0"/>
              <a:cs typeface="Poppins Light" panose="00000400000000000000" pitchFamily="2" charset="0"/>
            </a:endParaRPr>
          </a:p>
        </p:txBody>
      </p:sp>
      <p:cxnSp>
        <p:nvCxnSpPr>
          <p:cNvPr id="6" name="Straight Connector 5">
            <a:extLst>
              <a:ext uri="{FF2B5EF4-FFF2-40B4-BE49-F238E27FC236}">
                <a16:creationId xmlns:a16="http://schemas.microsoft.com/office/drawing/2014/main" id="{7B541FE3-3C53-7C65-2BA6-C6005E7178A9}"/>
              </a:ext>
            </a:extLst>
          </p:cNvPr>
          <p:cNvCxnSpPr>
            <a:cxnSpLocks/>
          </p:cNvCxnSpPr>
          <p:nvPr/>
        </p:nvCxnSpPr>
        <p:spPr>
          <a:xfrm>
            <a:off x="2443489" y="1888397"/>
            <a:ext cx="9268613" cy="0"/>
          </a:xfrm>
          <a:prstGeom prst="line">
            <a:avLst/>
          </a:prstGeom>
          <a:ln>
            <a:solidFill>
              <a:srgbClr val="A6CAEC">
                <a:alpha val="54000"/>
              </a:srgbClr>
            </a:solidFill>
          </a:ln>
        </p:spPr>
        <p:style>
          <a:lnRef idx="2">
            <a:schemeClr val="accent1"/>
          </a:lnRef>
          <a:fillRef idx="0">
            <a:schemeClr val="accent1"/>
          </a:fillRef>
          <a:effectRef idx="1">
            <a:schemeClr val="accent1"/>
          </a:effectRef>
          <a:fontRef idx="minor">
            <a:schemeClr val="tx1"/>
          </a:fontRef>
        </p:style>
      </p:cxnSp>
      <p:pic>
        <p:nvPicPr>
          <p:cNvPr id="17" name="Graphic 16" descr="World outline">
            <a:extLst>
              <a:ext uri="{FF2B5EF4-FFF2-40B4-BE49-F238E27FC236}">
                <a16:creationId xmlns:a16="http://schemas.microsoft.com/office/drawing/2014/main" id="{7C2202D8-069F-B388-2982-5927E849B2D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443489" y="2384118"/>
            <a:ext cx="843023" cy="843023"/>
          </a:xfrm>
          <a:prstGeom prst="rect">
            <a:avLst/>
          </a:prstGeom>
        </p:spPr>
      </p:pic>
      <p:sp>
        <p:nvSpPr>
          <p:cNvPr id="7" name="TextBox 6">
            <a:extLst>
              <a:ext uri="{FF2B5EF4-FFF2-40B4-BE49-F238E27FC236}">
                <a16:creationId xmlns:a16="http://schemas.microsoft.com/office/drawing/2014/main" id="{3E4D1410-EC80-A491-F737-44063BC39973}"/>
              </a:ext>
            </a:extLst>
          </p:cNvPr>
          <p:cNvSpPr txBox="1"/>
          <p:nvPr/>
        </p:nvSpPr>
        <p:spPr>
          <a:xfrm>
            <a:off x="2545323" y="3449320"/>
            <a:ext cx="3646025" cy="1323439"/>
          </a:xfrm>
          <a:prstGeom prst="rect">
            <a:avLst/>
          </a:prstGeom>
          <a:noFill/>
        </p:spPr>
        <p:txBody>
          <a:bodyPr wrap="square" rtlCol="0">
            <a:spAutoFit/>
          </a:bodyPr>
          <a:lstStyle/>
          <a:p>
            <a:r>
              <a:rPr lang="en-US" sz="1600" dirty="0">
                <a:latin typeface="Poppins Light" panose="00000400000000000000" pitchFamily="2" charset="0"/>
                <a:cs typeface="Poppins Light" panose="00000400000000000000" pitchFamily="2" charset="0"/>
              </a:rPr>
              <a:t>In the world of digital evidence, the concept of "chain of custody" is critical in ensuring the integrity and admissibility of evidence in legal processes.</a:t>
            </a:r>
            <a:endParaRPr lang="en-IN" sz="1600" dirty="0">
              <a:latin typeface="Poppins Light" panose="00000400000000000000" pitchFamily="2" charset="0"/>
              <a:cs typeface="Poppins Light" panose="00000400000000000000" pitchFamily="2" charset="0"/>
            </a:endParaRPr>
          </a:p>
        </p:txBody>
      </p:sp>
      <p:sp>
        <p:nvSpPr>
          <p:cNvPr id="8" name="TextBox 7">
            <a:extLst>
              <a:ext uri="{FF2B5EF4-FFF2-40B4-BE49-F238E27FC236}">
                <a16:creationId xmlns:a16="http://schemas.microsoft.com/office/drawing/2014/main" id="{24A8AC22-A807-96BE-E847-418C49221993}"/>
              </a:ext>
            </a:extLst>
          </p:cNvPr>
          <p:cNvSpPr txBox="1"/>
          <p:nvPr/>
        </p:nvSpPr>
        <p:spPr>
          <a:xfrm>
            <a:off x="6561490" y="2320479"/>
            <a:ext cx="5150612" cy="4278094"/>
          </a:xfrm>
          <a:prstGeom prst="rect">
            <a:avLst/>
          </a:prstGeom>
          <a:noFill/>
        </p:spPr>
        <p:txBody>
          <a:bodyPr wrap="square">
            <a:spAutoFit/>
          </a:bodyPr>
          <a:lstStyle/>
          <a:p>
            <a:r>
              <a:rPr lang="en-IN" sz="1600" dirty="0">
                <a:latin typeface="Poppins Light" panose="00000400000000000000" pitchFamily="2" charset="0"/>
                <a:cs typeface="Poppins Light" panose="00000400000000000000" pitchFamily="2" charset="0"/>
              </a:rPr>
              <a:t>It entails chronological recording and control over the custody, management, and location of digital evidence, guaranteeing that it is untampered and can be trusted as authentic and dependable. </a:t>
            </a:r>
          </a:p>
          <a:p>
            <a:endParaRPr lang="en-IN" sz="1600" dirty="0">
              <a:latin typeface="Poppins Light" panose="00000400000000000000" pitchFamily="2" charset="0"/>
              <a:cs typeface="Poppins Light" panose="00000400000000000000" pitchFamily="2" charset="0"/>
            </a:endParaRPr>
          </a:p>
          <a:p>
            <a:r>
              <a:rPr lang="en-IN" sz="1600" dirty="0">
                <a:latin typeface="Poppins Light" panose="00000400000000000000" pitchFamily="2" charset="0"/>
                <a:cs typeface="Poppins Light" panose="00000400000000000000" pitchFamily="2" charset="0"/>
              </a:rPr>
              <a:t>This process includes :</a:t>
            </a:r>
          </a:p>
          <a:p>
            <a:endParaRPr lang="en-IN" sz="1600" dirty="0">
              <a:latin typeface="Poppins Light" panose="00000400000000000000" pitchFamily="2" charset="0"/>
              <a:cs typeface="Poppins Light" panose="00000400000000000000" pitchFamily="2" charset="0"/>
            </a:endParaRPr>
          </a:p>
          <a:p>
            <a:r>
              <a:rPr lang="en-IN" sz="1600" dirty="0">
                <a:latin typeface="Poppins Light" panose="00000400000000000000" pitchFamily="2" charset="0"/>
                <a:cs typeface="Poppins Light" panose="00000400000000000000" pitchFamily="2" charset="0"/>
              </a:rPr>
              <a:t>	      Documentation</a:t>
            </a:r>
          </a:p>
          <a:p>
            <a:r>
              <a:rPr lang="en-IN" sz="1600" dirty="0">
                <a:latin typeface="Poppins Light" panose="00000400000000000000" pitchFamily="2" charset="0"/>
                <a:cs typeface="Poppins Light" panose="00000400000000000000" pitchFamily="2" charset="0"/>
              </a:rPr>
              <a:t>	      Implementing ACLs</a:t>
            </a:r>
          </a:p>
          <a:p>
            <a:r>
              <a:rPr lang="en-IN" sz="1600" dirty="0">
                <a:latin typeface="Poppins Light" panose="00000400000000000000" pitchFamily="2" charset="0"/>
                <a:cs typeface="Poppins Light" panose="00000400000000000000" pitchFamily="2" charset="0"/>
              </a:rPr>
              <a:t>	      Regular Audit and checks</a:t>
            </a:r>
          </a:p>
          <a:p>
            <a:r>
              <a:rPr lang="en-IN" sz="1600" dirty="0">
                <a:latin typeface="Poppins Light" panose="00000400000000000000" pitchFamily="2" charset="0"/>
                <a:cs typeface="Poppins Light" panose="00000400000000000000" pitchFamily="2" charset="0"/>
              </a:rPr>
              <a:t>	      Compliance with regular standards</a:t>
            </a:r>
          </a:p>
          <a:p>
            <a:r>
              <a:rPr lang="en-IN" sz="1600" dirty="0">
                <a:latin typeface="Poppins Light" panose="00000400000000000000" pitchFamily="2" charset="0"/>
                <a:cs typeface="Poppins Light" panose="00000400000000000000" pitchFamily="2" charset="0"/>
              </a:rPr>
              <a:t>	      Collection and Preservation of digital 	      evidence</a:t>
            </a:r>
          </a:p>
          <a:p>
            <a:endParaRPr lang="en-IN" sz="1600" dirty="0">
              <a:latin typeface="Poppins Light" panose="00000400000000000000" pitchFamily="2" charset="0"/>
              <a:cs typeface="Poppins Light" panose="00000400000000000000" pitchFamily="2" charset="0"/>
            </a:endParaRPr>
          </a:p>
          <a:p>
            <a:endParaRPr lang="en-IN" sz="1600" dirty="0">
              <a:latin typeface="Poppins Light" panose="00000400000000000000" pitchFamily="2" charset="0"/>
              <a:cs typeface="Poppins Light" panose="00000400000000000000" pitchFamily="2" charset="0"/>
            </a:endParaRPr>
          </a:p>
          <a:p>
            <a:endParaRPr lang="en-IN" sz="1600" dirty="0">
              <a:latin typeface="Poppins Light" panose="00000400000000000000" pitchFamily="2" charset="0"/>
              <a:cs typeface="Poppins Light" panose="00000400000000000000" pitchFamily="2" charset="0"/>
            </a:endParaRPr>
          </a:p>
        </p:txBody>
      </p:sp>
      <p:sp>
        <p:nvSpPr>
          <p:cNvPr id="11" name="Oval 10">
            <a:extLst>
              <a:ext uri="{FF2B5EF4-FFF2-40B4-BE49-F238E27FC236}">
                <a16:creationId xmlns:a16="http://schemas.microsoft.com/office/drawing/2014/main" id="{C332395C-093F-5D9A-46BA-5AE89CFD00A5}"/>
              </a:ext>
            </a:extLst>
          </p:cNvPr>
          <p:cNvSpPr/>
          <p:nvPr/>
        </p:nvSpPr>
        <p:spPr>
          <a:xfrm>
            <a:off x="7647680" y="4359378"/>
            <a:ext cx="144156" cy="144156"/>
          </a:xfrm>
          <a:prstGeom prst="ellipse">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Oval 11">
            <a:extLst>
              <a:ext uri="{FF2B5EF4-FFF2-40B4-BE49-F238E27FC236}">
                <a16:creationId xmlns:a16="http://schemas.microsoft.com/office/drawing/2014/main" id="{D1EE438B-13D2-416C-81B7-AF8D0A5A7725}"/>
              </a:ext>
            </a:extLst>
          </p:cNvPr>
          <p:cNvSpPr/>
          <p:nvPr/>
        </p:nvSpPr>
        <p:spPr>
          <a:xfrm>
            <a:off x="7647680" y="4600610"/>
            <a:ext cx="144156" cy="144156"/>
          </a:xfrm>
          <a:prstGeom prst="ellipse">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367DD7D0-DA19-D798-3E46-BC8B087555C4}"/>
              </a:ext>
            </a:extLst>
          </p:cNvPr>
          <p:cNvSpPr/>
          <p:nvPr/>
        </p:nvSpPr>
        <p:spPr>
          <a:xfrm>
            <a:off x="7648637" y="4841842"/>
            <a:ext cx="144156" cy="144156"/>
          </a:xfrm>
          <a:prstGeom prst="ellipse">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Oval 13">
            <a:extLst>
              <a:ext uri="{FF2B5EF4-FFF2-40B4-BE49-F238E27FC236}">
                <a16:creationId xmlns:a16="http://schemas.microsoft.com/office/drawing/2014/main" id="{5F0ADFD1-5372-49F2-C4EC-543D6BEACE1B}"/>
              </a:ext>
            </a:extLst>
          </p:cNvPr>
          <p:cNvSpPr/>
          <p:nvPr/>
        </p:nvSpPr>
        <p:spPr>
          <a:xfrm>
            <a:off x="7647680" y="5083074"/>
            <a:ext cx="144156" cy="144156"/>
          </a:xfrm>
          <a:prstGeom prst="ellipse">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Oval 15">
            <a:extLst>
              <a:ext uri="{FF2B5EF4-FFF2-40B4-BE49-F238E27FC236}">
                <a16:creationId xmlns:a16="http://schemas.microsoft.com/office/drawing/2014/main" id="{B29B5C90-72FA-F32F-F5D4-25ADB3117E62}"/>
              </a:ext>
            </a:extLst>
          </p:cNvPr>
          <p:cNvSpPr/>
          <p:nvPr/>
        </p:nvSpPr>
        <p:spPr>
          <a:xfrm>
            <a:off x="7647680" y="5324305"/>
            <a:ext cx="144156" cy="144156"/>
          </a:xfrm>
          <a:prstGeom prst="ellipse">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90719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A close-up of a camera&#10;&#10;Description automatically generated">
            <a:extLst>
              <a:ext uri="{FF2B5EF4-FFF2-40B4-BE49-F238E27FC236}">
                <a16:creationId xmlns:a16="http://schemas.microsoft.com/office/drawing/2014/main" id="{FD5357BD-F3E4-3939-FA8E-2FF32A93DF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6813" b="16813"/>
          <a:stretch>
            <a:fillRect/>
          </a:stretch>
        </p:blipFill>
        <p:spPr/>
      </p:pic>
      <p:sp>
        <p:nvSpPr>
          <p:cNvPr id="6" name="TextBox 5">
            <a:extLst>
              <a:ext uri="{FF2B5EF4-FFF2-40B4-BE49-F238E27FC236}">
                <a16:creationId xmlns:a16="http://schemas.microsoft.com/office/drawing/2014/main" id="{5A01F763-41ED-30DA-169A-F1A3A7FC8A98}"/>
              </a:ext>
            </a:extLst>
          </p:cNvPr>
          <p:cNvSpPr txBox="1"/>
          <p:nvPr/>
        </p:nvSpPr>
        <p:spPr>
          <a:xfrm>
            <a:off x="426720" y="2087156"/>
            <a:ext cx="4754880" cy="1754326"/>
          </a:xfrm>
          <a:prstGeom prst="rect">
            <a:avLst/>
          </a:prstGeom>
          <a:noFill/>
        </p:spPr>
        <p:txBody>
          <a:bodyPr wrap="square" numCol="1">
            <a:spAutoFit/>
          </a:bodyPr>
          <a:lstStyle/>
          <a:p>
            <a:r>
              <a:rPr lang="en-US" b="1" dirty="0">
                <a:latin typeface="Montserrat" pitchFamily="2" charset="0"/>
              </a:rPr>
              <a:t>Elaborate on the significance of ensuring a secure and documented </a:t>
            </a:r>
            <a:r>
              <a:rPr lang="en-US" b="1" dirty="0">
                <a:solidFill>
                  <a:srgbClr val="0E44F0"/>
                </a:solidFill>
                <a:latin typeface="Montserrat" pitchFamily="2" charset="0"/>
              </a:rPr>
              <a:t>chain of custody for digital evidence</a:t>
            </a:r>
            <a:r>
              <a:rPr lang="en-US" b="1" dirty="0">
                <a:latin typeface="Montserrat" pitchFamily="2" charset="0"/>
              </a:rPr>
              <a:t>, and how it impacts the </a:t>
            </a:r>
            <a:r>
              <a:rPr lang="en-US" b="1" dirty="0">
                <a:solidFill>
                  <a:srgbClr val="0E44F0"/>
                </a:solidFill>
                <a:latin typeface="Montserrat" pitchFamily="2" charset="0"/>
              </a:rPr>
              <a:t>reliability</a:t>
            </a:r>
            <a:r>
              <a:rPr lang="en-US" b="1" dirty="0">
                <a:latin typeface="Montserrat" pitchFamily="2" charset="0"/>
              </a:rPr>
              <a:t> of the evidence throughout the investigation process?</a:t>
            </a:r>
          </a:p>
        </p:txBody>
      </p:sp>
      <p:sp>
        <p:nvSpPr>
          <p:cNvPr id="8" name="TextBox 7">
            <a:extLst>
              <a:ext uri="{FF2B5EF4-FFF2-40B4-BE49-F238E27FC236}">
                <a16:creationId xmlns:a16="http://schemas.microsoft.com/office/drawing/2014/main" id="{C9A4E281-F914-65B0-871B-27922F0FA196}"/>
              </a:ext>
            </a:extLst>
          </p:cNvPr>
          <p:cNvSpPr txBox="1"/>
          <p:nvPr/>
        </p:nvSpPr>
        <p:spPr>
          <a:xfrm>
            <a:off x="426720" y="4273510"/>
            <a:ext cx="4754880" cy="923330"/>
          </a:xfrm>
          <a:prstGeom prst="rect">
            <a:avLst/>
          </a:prstGeom>
          <a:noFill/>
        </p:spPr>
        <p:txBody>
          <a:bodyPr wrap="square">
            <a:spAutoFit/>
          </a:bodyPr>
          <a:lstStyle/>
          <a:p>
            <a:r>
              <a:rPr lang="en-US" b="0" i="0" dirty="0">
                <a:effectLst/>
                <a:latin typeface="Poppins Light" panose="00000400000000000000" pitchFamily="2" charset="0"/>
                <a:cs typeface="Poppins Light" panose="00000400000000000000" pitchFamily="2" charset="0"/>
              </a:rPr>
              <a:t>Ensuring a secure and documented chain of custody for digital evidence is crucial for several reasons</a:t>
            </a:r>
            <a:endParaRPr lang="en-IN" dirty="0">
              <a:latin typeface="Poppins Light" panose="00000400000000000000" pitchFamily="2" charset="0"/>
              <a:cs typeface="Poppins Light" panose="00000400000000000000" pitchFamily="2" charset="0"/>
            </a:endParaRPr>
          </a:p>
        </p:txBody>
      </p:sp>
      <p:sp>
        <p:nvSpPr>
          <p:cNvPr id="9" name="Rectangle 8">
            <a:extLst>
              <a:ext uri="{FF2B5EF4-FFF2-40B4-BE49-F238E27FC236}">
                <a16:creationId xmlns:a16="http://schemas.microsoft.com/office/drawing/2014/main" id="{6653F372-357A-0B83-8DD2-D307A5366E25}"/>
              </a:ext>
            </a:extLst>
          </p:cNvPr>
          <p:cNvSpPr/>
          <p:nvPr/>
        </p:nvSpPr>
        <p:spPr>
          <a:xfrm>
            <a:off x="6532880" y="609600"/>
            <a:ext cx="4429760" cy="1828800"/>
          </a:xfrm>
          <a:prstGeom prst="rect">
            <a:avLst/>
          </a:prstGeom>
          <a:solidFill>
            <a:schemeClr val="bg1"/>
          </a:solidFill>
          <a:ln>
            <a:noFill/>
          </a:ln>
          <a:effectLst>
            <a:outerShdw blurRad="63500" sx="102000" sy="102000" algn="ctr" rotWithShape="0">
              <a:prstClr val="black">
                <a:alpha val="40000"/>
              </a:prstClr>
            </a:outerShdw>
            <a:softEdge rad="12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4A2D266A-2F0E-D58E-CF26-D0D6A5512E84}"/>
              </a:ext>
            </a:extLst>
          </p:cNvPr>
          <p:cNvSpPr/>
          <p:nvPr/>
        </p:nvSpPr>
        <p:spPr>
          <a:xfrm>
            <a:off x="6532880" y="2550160"/>
            <a:ext cx="4429760" cy="1828800"/>
          </a:xfrm>
          <a:prstGeom prst="rect">
            <a:avLst/>
          </a:prstGeom>
          <a:solidFill>
            <a:schemeClr val="bg1"/>
          </a:solidFill>
          <a:ln>
            <a:noFill/>
          </a:ln>
          <a:effectLst>
            <a:outerShdw blurRad="63500" sx="102000" sy="102000" algn="ctr" rotWithShape="0">
              <a:prstClr val="black">
                <a:alpha val="40000"/>
              </a:prstClr>
            </a:outerShdw>
            <a:softEdge rad="12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3DC83BD9-3972-824D-5F57-CECB5D713868}"/>
              </a:ext>
            </a:extLst>
          </p:cNvPr>
          <p:cNvSpPr/>
          <p:nvPr/>
        </p:nvSpPr>
        <p:spPr>
          <a:xfrm>
            <a:off x="6532880" y="4490720"/>
            <a:ext cx="4429760" cy="1828800"/>
          </a:xfrm>
          <a:prstGeom prst="rect">
            <a:avLst/>
          </a:prstGeom>
          <a:solidFill>
            <a:srgbClr val="3A65F3"/>
          </a:solidFill>
          <a:ln>
            <a:noFill/>
          </a:ln>
          <a:effectLst>
            <a:outerShdw blurRad="63500" sx="102000" sy="102000" algn="ctr" rotWithShape="0">
              <a:prstClr val="black">
                <a:alpha val="40000"/>
              </a:prstClr>
            </a:outerShdw>
            <a:softEdge rad="12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3A65F3"/>
              </a:solidFill>
            </a:endParaRPr>
          </a:p>
        </p:txBody>
      </p:sp>
      <p:grpSp>
        <p:nvGrpSpPr>
          <p:cNvPr id="15" name="Group 14">
            <a:extLst>
              <a:ext uri="{FF2B5EF4-FFF2-40B4-BE49-F238E27FC236}">
                <a16:creationId xmlns:a16="http://schemas.microsoft.com/office/drawing/2014/main" id="{E23A49FB-F1F6-C5AB-82D5-79AE41A3364D}"/>
              </a:ext>
            </a:extLst>
          </p:cNvPr>
          <p:cNvGrpSpPr/>
          <p:nvPr/>
        </p:nvGrpSpPr>
        <p:grpSpPr>
          <a:xfrm>
            <a:off x="6604000" y="853440"/>
            <a:ext cx="4165600" cy="1341385"/>
            <a:chOff x="6604000" y="853440"/>
            <a:chExt cx="4165600" cy="1341385"/>
          </a:xfrm>
        </p:grpSpPr>
        <p:sp>
          <p:nvSpPr>
            <p:cNvPr id="12" name="TextBox 11">
              <a:extLst>
                <a:ext uri="{FF2B5EF4-FFF2-40B4-BE49-F238E27FC236}">
                  <a16:creationId xmlns:a16="http://schemas.microsoft.com/office/drawing/2014/main" id="{2C142036-FA2E-4E9B-A88C-51B961599F74}"/>
                </a:ext>
              </a:extLst>
            </p:cNvPr>
            <p:cNvSpPr txBox="1"/>
            <p:nvPr/>
          </p:nvSpPr>
          <p:spPr>
            <a:xfrm>
              <a:off x="6604000" y="1270000"/>
              <a:ext cx="772160" cy="584775"/>
            </a:xfrm>
            <a:prstGeom prst="rect">
              <a:avLst/>
            </a:prstGeom>
            <a:noFill/>
          </p:spPr>
          <p:txBody>
            <a:bodyPr wrap="square" rtlCol="0">
              <a:spAutoFit/>
            </a:bodyPr>
            <a:lstStyle/>
            <a:p>
              <a:r>
                <a:rPr lang="en-IN" sz="3200" dirty="0">
                  <a:solidFill>
                    <a:srgbClr val="3A65F3"/>
                  </a:solidFill>
                  <a:latin typeface="Montserrat" pitchFamily="2" charset="0"/>
                </a:rPr>
                <a:t>01</a:t>
              </a:r>
            </a:p>
          </p:txBody>
        </p:sp>
        <p:sp>
          <p:nvSpPr>
            <p:cNvPr id="13" name="TextBox 12">
              <a:extLst>
                <a:ext uri="{FF2B5EF4-FFF2-40B4-BE49-F238E27FC236}">
                  <a16:creationId xmlns:a16="http://schemas.microsoft.com/office/drawing/2014/main" id="{5D7A5FA1-3EB2-FCBE-6E71-6BE3CCF980CB}"/>
                </a:ext>
              </a:extLst>
            </p:cNvPr>
            <p:cNvSpPr txBox="1"/>
            <p:nvPr/>
          </p:nvSpPr>
          <p:spPr>
            <a:xfrm>
              <a:off x="7376160" y="1271495"/>
              <a:ext cx="3393440" cy="923330"/>
            </a:xfrm>
            <a:prstGeom prst="rect">
              <a:avLst/>
            </a:prstGeom>
            <a:noFill/>
          </p:spPr>
          <p:txBody>
            <a:bodyPr wrap="square" rtlCol="0">
              <a:spAutoFit/>
            </a:bodyPr>
            <a:lstStyle/>
            <a:p>
              <a:r>
                <a:rPr lang="en-US" b="0" i="0" dirty="0">
                  <a:effectLst/>
                  <a:latin typeface="Poppins Light" panose="00000400000000000000" pitchFamily="2" charset="0"/>
                  <a:cs typeface="Poppins Light" panose="00000400000000000000" pitchFamily="2" charset="0"/>
                </a:rPr>
                <a:t>Ensuring that the evidence remains unaltered and authentic</a:t>
              </a:r>
              <a:endParaRPr lang="en-IN" dirty="0">
                <a:latin typeface="Poppins Light" panose="00000400000000000000" pitchFamily="2" charset="0"/>
                <a:cs typeface="Poppins Light" panose="00000400000000000000" pitchFamily="2" charset="0"/>
              </a:endParaRPr>
            </a:p>
          </p:txBody>
        </p:sp>
        <p:sp>
          <p:nvSpPr>
            <p:cNvPr id="14" name="TextBox 13">
              <a:extLst>
                <a:ext uri="{FF2B5EF4-FFF2-40B4-BE49-F238E27FC236}">
                  <a16:creationId xmlns:a16="http://schemas.microsoft.com/office/drawing/2014/main" id="{D9B9A363-714A-220A-4CE8-4BAA3766E1D2}"/>
                </a:ext>
              </a:extLst>
            </p:cNvPr>
            <p:cNvSpPr txBox="1"/>
            <p:nvPr/>
          </p:nvSpPr>
          <p:spPr>
            <a:xfrm>
              <a:off x="7447279" y="853440"/>
              <a:ext cx="2842483" cy="369332"/>
            </a:xfrm>
            <a:prstGeom prst="rect">
              <a:avLst/>
            </a:prstGeom>
            <a:noFill/>
          </p:spPr>
          <p:txBody>
            <a:bodyPr wrap="square" rtlCol="0">
              <a:spAutoFit/>
            </a:bodyPr>
            <a:lstStyle/>
            <a:p>
              <a:pPr algn="ctr"/>
              <a:r>
                <a:rPr lang="en-IN" b="1" dirty="0">
                  <a:solidFill>
                    <a:srgbClr val="3A65F3"/>
                  </a:solidFill>
                  <a:latin typeface="Ubuntu" panose="020B0504030602030204" pitchFamily="34" charset="0"/>
                  <a:ea typeface="Sans Serif Collection" panose="020B0502040504020204" pitchFamily="34" charset="0"/>
                  <a:cs typeface="Sans Serif Collection" panose="020B0502040504020204" pitchFamily="34" charset="0"/>
                </a:rPr>
                <a:t>Integrity &amp; Authenticity</a:t>
              </a:r>
            </a:p>
          </p:txBody>
        </p:sp>
      </p:grpSp>
      <p:grpSp>
        <p:nvGrpSpPr>
          <p:cNvPr id="16" name="Group 15">
            <a:extLst>
              <a:ext uri="{FF2B5EF4-FFF2-40B4-BE49-F238E27FC236}">
                <a16:creationId xmlns:a16="http://schemas.microsoft.com/office/drawing/2014/main" id="{0ACB5113-8F1B-D31A-7F2A-3D6E0DCA44AF}"/>
              </a:ext>
            </a:extLst>
          </p:cNvPr>
          <p:cNvGrpSpPr/>
          <p:nvPr/>
        </p:nvGrpSpPr>
        <p:grpSpPr>
          <a:xfrm>
            <a:off x="6604000" y="2758307"/>
            <a:ext cx="4165600" cy="1341385"/>
            <a:chOff x="6604000" y="853440"/>
            <a:chExt cx="4165600" cy="1341385"/>
          </a:xfrm>
        </p:grpSpPr>
        <p:sp>
          <p:nvSpPr>
            <p:cNvPr id="17" name="TextBox 16">
              <a:extLst>
                <a:ext uri="{FF2B5EF4-FFF2-40B4-BE49-F238E27FC236}">
                  <a16:creationId xmlns:a16="http://schemas.microsoft.com/office/drawing/2014/main" id="{D5CC5E06-843B-039E-F9F7-51EEB37F5039}"/>
                </a:ext>
              </a:extLst>
            </p:cNvPr>
            <p:cNvSpPr txBox="1"/>
            <p:nvPr/>
          </p:nvSpPr>
          <p:spPr>
            <a:xfrm>
              <a:off x="6604000" y="1440772"/>
              <a:ext cx="772160" cy="584775"/>
            </a:xfrm>
            <a:prstGeom prst="rect">
              <a:avLst/>
            </a:prstGeom>
            <a:noFill/>
          </p:spPr>
          <p:txBody>
            <a:bodyPr wrap="square" rtlCol="0">
              <a:spAutoFit/>
            </a:bodyPr>
            <a:lstStyle/>
            <a:p>
              <a:r>
                <a:rPr lang="en-IN" sz="3200" dirty="0">
                  <a:solidFill>
                    <a:srgbClr val="3A65F3"/>
                  </a:solidFill>
                  <a:latin typeface="Montserrat" pitchFamily="2" charset="0"/>
                </a:rPr>
                <a:t>02</a:t>
              </a:r>
            </a:p>
          </p:txBody>
        </p:sp>
        <p:sp>
          <p:nvSpPr>
            <p:cNvPr id="18" name="TextBox 17">
              <a:extLst>
                <a:ext uri="{FF2B5EF4-FFF2-40B4-BE49-F238E27FC236}">
                  <a16:creationId xmlns:a16="http://schemas.microsoft.com/office/drawing/2014/main" id="{45533339-1B9E-F73E-1747-4B8546304EDC}"/>
                </a:ext>
              </a:extLst>
            </p:cNvPr>
            <p:cNvSpPr txBox="1"/>
            <p:nvPr/>
          </p:nvSpPr>
          <p:spPr>
            <a:xfrm>
              <a:off x="7376160" y="1271495"/>
              <a:ext cx="3393440" cy="923330"/>
            </a:xfrm>
            <a:prstGeom prst="rect">
              <a:avLst/>
            </a:prstGeom>
            <a:noFill/>
          </p:spPr>
          <p:txBody>
            <a:bodyPr wrap="square" rtlCol="0">
              <a:spAutoFit/>
            </a:bodyPr>
            <a:lstStyle/>
            <a:p>
              <a:r>
                <a:rPr lang="en-US" dirty="0">
                  <a:latin typeface="Poppins Light" panose="00000400000000000000" pitchFamily="2" charset="0"/>
                  <a:cs typeface="Poppins Light" panose="00000400000000000000" pitchFamily="2" charset="0"/>
                </a:rPr>
                <a:t>E</a:t>
              </a:r>
              <a:r>
                <a:rPr lang="en-US" b="0" i="0" dirty="0">
                  <a:effectLst/>
                  <a:latin typeface="Poppins Light" panose="00000400000000000000" pitchFamily="2" charset="0"/>
                  <a:cs typeface="Poppins Light" panose="00000400000000000000" pitchFamily="2" charset="0"/>
                </a:rPr>
                <a:t>ssential for maintaining trust in the investigation process</a:t>
              </a:r>
              <a:endParaRPr lang="en-IN" dirty="0">
                <a:latin typeface="Poppins Light" panose="00000400000000000000" pitchFamily="2" charset="0"/>
                <a:cs typeface="Poppins Light" panose="00000400000000000000" pitchFamily="2" charset="0"/>
              </a:endParaRPr>
            </a:p>
          </p:txBody>
        </p:sp>
        <p:sp>
          <p:nvSpPr>
            <p:cNvPr id="19" name="TextBox 18">
              <a:extLst>
                <a:ext uri="{FF2B5EF4-FFF2-40B4-BE49-F238E27FC236}">
                  <a16:creationId xmlns:a16="http://schemas.microsoft.com/office/drawing/2014/main" id="{8313DFAF-ACBE-4CA1-4CA8-96A5459F2946}"/>
                </a:ext>
              </a:extLst>
            </p:cNvPr>
            <p:cNvSpPr txBox="1"/>
            <p:nvPr/>
          </p:nvSpPr>
          <p:spPr>
            <a:xfrm>
              <a:off x="7447280" y="853440"/>
              <a:ext cx="2672080" cy="369332"/>
            </a:xfrm>
            <a:prstGeom prst="rect">
              <a:avLst/>
            </a:prstGeom>
            <a:noFill/>
          </p:spPr>
          <p:txBody>
            <a:bodyPr wrap="square" rtlCol="0">
              <a:spAutoFit/>
            </a:bodyPr>
            <a:lstStyle/>
            <a:p>
              <a:pPr algn="ctr"/>
              <a:r>
                <a:rPr lang="en-IN" b="1" dirty="0">
                  <a:solidFill>
                    <a:srgbClr val="3A65F3"/>
                  </a:solidFill>
                  <a:latin typeface="Ubuntu" panose="020B0504030602030204" pitchFamily="34" charset="0"/>
                  <a:ea typeface="Sans Serif Collection" panose="020B0502040504020204" pitchFamily="34" charset="0"/>
                  <a:cs typeface="Sans Serif Collection" panose="020B0502040504020204" pitchFamily="34" charset="0"/>
                </a:rPr>
                <a:t>Accountability</a:t>
              </a:r>
            </a:p>
          </p:txBody>
        </p:sp>
      </p:grpSp>
      <p:grpSp>
        <p:nvGrpSpPr>
          <p:cNvPr id="20" name="Group 19">
            <a:extLst>
              <a:ext uri="{FF2B5EF4-FFF2-40B4-BE49-F238E27FC236}">
                <a16:creationId xmlns:a16="http://schemas.microsoft.com/office/drawing/2014/main" id="{ED1C0CDB-C06E-2511-C617-13847358FAD9}"/>
              </a:ext>
            </a:extLst>
          </p:cNvPr>
          <p:cNvGrpSpPr/>
          <p:nvPr/>
        </p:nvGrpSpPr>
        <p:grpSpPr>
          <a:xfrm>
            <a:off x="6604000" y="4587107"/>
            <a:ext cx="4165600" cy="1618384"/>
            <a:chOff x="6604000" y="853440"/>
            <a:chExt cx="4165600" cy="1618384"/>
          </a:xfrm>
        </p:grpSpPr>
        <p:sp>
          <p:nvSpPr>
            <p:cNvPr id="21" name="TextBox 20">
              <a:extLst>
                <a:ext uri="{FF2B5EF4-FFF2-40B4-BE49-F238E27FC236}">
                  <a16:creationId xmlns:a16="http://schemas.microsoft.com/office/drawing/2014/main" id="{D7C14506-8F92-342C-34AD-6B36E85A380A}"/>
                </a:ext>
              </a:extLst>
            </p:cNvPr>
            <p:cNvSpPr txBox="1"/>
            <p:nvPr/>
          </p:nvSpPr>
          <p:spPr>
            <a:xfrm>
              <a:off x="6604000" y="1270000"/>
              <a:ext cx="772160" cy="584775"/>
            </a:xfrm>
            <a:prstGeom prst="rect">
              <a:avLst/>
            </a:prstGeom>
            <a:noFill/>
          </p:spPr>
          <p:txBody>
            <a:bodyPr wrap="square" rtlCol="0">
              <a:spAutoFit/>
            </a:bodyPr>
            <a:lstStyle/>
            <a:p>
              <a:r>
                <a:rPr lang="en-IN" sz="3200" dirty="0">
                  <a:solidFill>
                    <a:schemeClr val="bg1"/>
                  </a:solidFill>
                  <a:latin typeface="Montserrat" pitchFamily="2" charset="0"/>
                </a:rPr>
                <a:t>03</a:t>
              </a:r>
            </a:p>
          </p:txBody>
        </p:sp>
        <p:sp>
          <p:nvSpPr>
            <p:cNvPr id="22" name="TextBox 21">
              <a:extLst>
                <a:ext uri="{FF2B5EF4-FFF2-40B4-BE49-F238E27FC236}">
                  <a16:creationId xmlns:a16="http://schemas.microsoft.com/office/drawing/2014/main" id="{EED9F887-FBDC-C714-E4FE-2DC23DD57496}"/>
                </a:ext>
              </a:extLst>
            </p:cNvPr>
            <p:cNvSpPr txBox="1"/>
            <p:nvPr/>
          </p:nvSpPr>
          <p:spPr>
            <a:xfrm>
              <a:off x="7376160" y="1271495"/>
              <a:ext cx="3393440" cy="1200329"/>
            </a:xfrm>
            <a:prstGeom prst="rect">
              <a:avLst/>
            </a:prstGeom>
            <a:noFill/>
          </p:spPr>
          <p:txBody>
            <a:bodyPr wrap="square" rtlCol="0">
              <a:spAutoFit/>
            </a:bodyPr>
            <a:lstStyle/>
            <a:p>
              <a:r>
                <a:rPr lang="en-US" dirty="0">
                  <a:solidFill>
                    <a:schemeClr val="bg1"/>
                  </a:solidFill>
                  <a:latin typeface="Poppins Light" panose="00000400000000000000" pitchFamily="2" charset="0"/>
                  <a:cs typeface="Poppins Light" panose="00000400000000000000" pitchFamily="2" charset="0"/>
                </a:rPr>
                <a:t>A well-documented chain of custody is essential for the legal admissibility of evidence in court. </a:t>
              </a:r>
              <a:endParaRPr lang="en-IN" dirty="0">
                <a:solidFill>
                  <a:schemeClr val="bg1"/>
                </a:solidFill>
                <a:latin typeface="Poppins Light" panose="00000400000000000000" pitchFamily="2" charset="0"/>
                <a:cs typeface="Poppins Light" panose="00000400000000000000" pitchFamily="2" charset="0"/>
              </a:endParaRPr>
            </a:p>
          </p:txBody>
        </p:sp>
        <p:sp>
          <p:nvSpPr>
            <p:cNvPr id="23" name="TextBox 22">
              <a:extLst>
                <a:ext uri="{FF2B5EF4-FFF2-40B4-BE49-F238E27FC236}">
                  <a16:creationId xmlns:a16="http://schemas.microsoft.com/office/drawing/2014/main" id="{4B54BF55-079B-CD04-0C68-9A3AF50A8C6F}"/>
                </a:ext>
              </a:extLst>
            </p:cNvPr>
            <p:cNvSpPr txBox="1"/>
            <p:nvPr/>
          </p:nvSpPr>
          <p:spPr>
            <a:xfrm>
              <a:off x="7447280" y="853440"/>
              <a:ext cx="2672080" cy="369332"/>
            </a:xfrm>
            <a:prstGeom prst="rect">
              <a:avLst/>
            </a:prstGeom>
            <a:noFill/>
          </p:spPr>
          <p:txBody>
            <a:bodyPr wrap="square" rtlCol="0">
              <a:spAutoFit/>
            </a:bodyPr>
            <a:lstStyle/>
            <a:p>
              <a:pPr algn="ctr"/>
              <a:r>
                <a:rPr lang="en-IN" b="1" dirty="0">
                  <a:solidFill>
                    <a:schemeClr val="bg1"/>
                  </a:solidFill>
                  <a:latin typeface="Ubuntu" panose="020B0504030602030204" pitchFamily="34" charset="0"/>
                  <a:ea typeface="Sans Serif Collection" panose="020B0502040504020204" pitchFamily="34" charset="0"/>
                  <a:cs typeface="Sans Serif Collection" panose="020B0502040504020204" pitchFamily="34" charset="0"/>
                </a:rPr>
                <a:t>Legal Admissibility</a:t>
              </a:r>
            </a:p>
          </p:txBody>
        </p:sp>
      </p:grpSp>
      <p:grpSp>
        <p:nvGrpSpPr>
          <p:cNvPr id="24" name="Group 23">
            <a:extLst>
              <a:ext uri="{FF2B5EF4-FFF2-40B4-BE49-F238E27FC236}">
                <a16:creationId xmlns:a16="http://schemas.microsoft.com/office/drawing/2014/main" id="{A5F934F1-30CF-AA10-6074-88A2DD78D5AB}"/>
              </a:ext>
            </a:extLst>
          </p:cNvPr>
          <p:cNvGrpSpPr/>
          <p:nvPr/>
        </p:nvGrpSpPr>
        <p:grpSpPr>
          <a:xfrm>
            <a:off x="1717040" y="0"/>
            <a:ext cx="1412112" cy="1400537"/>
            <a:chOff x="497711" y="497711"/>
            <a:chExt cx="1412112" cy="1400537"/>
          </a:xfrm>
        </p:grpSpPr>
        <p:sp>
          <p:nvSpPr>
            <p:cNvPr id="25" name="Rectangle 24">
              <a:extLst>
                <a:ext uri="{FF2B5EF4-FFF2-40B4-BE49-F238E27FC236}">
                  <a16:creationId xmlns:a16="http://schemas.microsoft.com/office/drawing/2014/main" id="{5E49EFC4-F9E6-CD6B-1C24-4520FCAC29C4}"/>
                </a:ext>
              </a:extLst>
            </p:cNvPr>
            <p:cNvSpPr/>
            <p:nvPr/>
          </p:nvSpPr>
          <p:spPr>
            <a:xfrm>
              <a:off x="497711" y="497711"/>
              <a:ext cx="1412112" cy="1400537"/>
            </a:xfrm>
            <a:prstGeom prst="rect">
              <a:avLst/>
            </a:prstGeom>
            <a:solidFill>
              <a:srgbClr val="3A65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0B99BAD0-3B82-7E38-042B-50E199FCB53C}"/>
                </a:ext>
              </a:extLst>
            </p:cNvPr>
            <p:cNvSpPr txBox="1"/>
            <p:nvPr/>
          </p:nvSpPr>
          <p:spPr>
            <a:xfrm>
              <a:off x="682908" y="836408"/>
              <a:ext cx="1180617" cy="769441"/>
            </a:xfrm>
            <a:prstGeom prst="rect">
              <a:avLst/>
            </a:prstGeom>
            <a:noFill/>
          </p:spPr>
          <p:txBody>
            <a:bodyPr wrap="square" rtlCol="0">
              <a:spAutoFit/>
            </a:bodyPr>
            <a:lstStyle/>
            <a:p>
              <a:r>
                <a:rPr lang="en-IN" sz="4400" dirty="0">
                  <a:solidFill>
                    <a:schemeClr val="bg1"/>
                  </a:solidFill>
                  <a:latin typeface="Montserrat" pitchFamily="2" charset="0"/>
                </a:rPr>
                <a:t>03</a:t>
              </a:r>
            </a:p>
          </p:txBody>
        </p:sp>
      </p:grpSp>
    </p:spTree>
    <p:extLst>
      <p:ext uri="{BB962C8B-B14F-4D97-AF65-F5344CB8AC3E}">
        <p14:creationId xmlns:p14="http://schemas.microsoft.com/office/powerpoint/2010/main" val="3076615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0B19B248-B9D1-CB4C-0032-09BC2AC575D3}"/>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7730" b="7730"/>
          <a:stretch/>
        </p:blipFill>
        <p:spPr/>
      </p:pic>
      <p:sp>
        <p:nvSpPr>
          <p:cNvPr id="5" name="Rectangle 4">
            <a:extLst>
              <a:ext uri="{FF2B5EF4-FFF2-40B4-BE49-F238E27FC236}">
                <a16:creationId xmlns:a16="http://schemas.microsoft.com/office/drawing/2014/main" id="{44F3D5DD-04FA-DA0F-9DC7-AACC51BCFEE0}"/>
              </a:ext>
            </a:extLst>
          </p:cNvPr>
          <p:cNvSpPr/>
          <p:nvPr/>
        </p:nvSpPr>
        <p:spPr>
          <a:xfrm>
            <a:off x="0" y="0"/>
            <a:ext cx="12192000" cy="6858000"/>
          </a:xfrm>
          <a:prstGeom prst="rect">
            <a:avLst/>
          </a:prstGeom>
          <a:solidFill>
            <a:schemeClr val="tx1">
              <a:alpha val="5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5AA82E9C-FC45-DE80-D487-952BCE1C11CD}"/>
              </a:ext>
            </a:extLst>
          </p:cNvPr>
          <p:cNvSpPr txBox="1"/>
          <p:nvPr/>
        </p:nvSpPr>
        <p:spPr>
          <a:xfrm>
            <a:off x="2489200" y="2113111"/>
            <a:ext cx="9164320" cy="2215991"/>
          </a:xfrm>
          <a:prstGeom prst="rect">
            <a:avLst/>
          </a:prstGeom>
          <a:noFill/>
        </p:spPr>
        <p:txBody>
          <a:bodyPr wrap="square" rtlCol="0">
            <a:spAutoFit/>
          </a:bodyPr>
          <a:lstStyle/>
          <a:p>
            <a:r>
              <a:rPr lang="en-IN" sz="13800" dirty="0">
                <a:solidFill>
                  <a:schemeClr val="bg2"/>
                </a:solidFill>
                <a:latin typeface="Bebas Neue" panose="020B0606020202050201" pitchFamily="34" charset="0"/>
              </a:rPr>
              <a:t>Thank</a:t>
            </a:r>
            <a:r>
              <a:rPr lang="en-IN" sz="13800" dirty="0">
                <a:latin typeface="Bebas Neue" panose="020B0606020202050201" pitchFamily="34" charset="0"/>
              </a:rPr>
              <a:t> </a:t>
            </a:r>
            <a:r>
              <a:rPr lang="en-IN" sz="13800" dirty="0">
                <a:solidFill>
                  <a:srgbClr val="3A65F3"/>
                </a:solidFill>
                <a:latin typeface="Bebas Neue" panose="020B0606020202050201" pitchFamily="34" charset="0"/>
              </a:rPr>
              <a:t>You!</a:t>
            </a:r>
          </a:p>
        </p:txBody>
      </p:sp>
      <p:sp>
        <p:nvSpPr>
          <p:cNvPr id="7" name="TextBox 6">
            <a:extLst>
              <a:ext uri="{FF2B5EF4-FFF2-40B4-BE49-F238E27FC236}">
                <a16:creationId xmlns:a16="http://schemas.microsoft.com/office/drawing/2014/main" id="{664FE92F-3DC7-CC92-8E9B-202FE49F0628}"/>
              </a:ext>
            </a:extLst>
          </p:cNvPr>
          <p:cNvSpPr txBox="1"/>
          <p:nvPr/>
        </p:nvSpPr>
        <p:spPr>
          <a:xfrm>
            <a:off x="9469120" y="5934670"/>
            <a:ext cx="3058160" cy="923330"/>
          </a:xfrm>
          <a:prstGeom prst="rect">
            <a:avLst/>
          </a:prstGeom>
          <a:noFill/>
        </p:spPr>
        <p:txBody>
          <a:bodyPr wrap="square" rtlCol="0">
            <a:spAutoFit/>
          </a:bodyPr>
          <a:lstStyle/>
          <a:p>
            <a:r>
              <a:rPr lang="en-IN" dirty="0">
                <a:solidFill>
                  <a:schemeClr val="bg2"/>
                </a:solidFill>
                <a:latin typeface="Poppins Light" panose="00000400000000000000" pitchFamily="2" charset="0"/>
                <a:cs typeface="Poppins Light" panose="00000400000000000000" pitchFamily="2" charset="0"/>
              </a:rPr>
              <a:t>BATCH 2</a:t>
            </a:r>
          </a:p>
          <a:p>
            <a:r>
              <a:rPr lang="en-IN" dirty="0">
                <a:solidFill>
                  <a:schemeClr val="bg2"/>
                </a:solidFill>
                <a:latin typeface="Poppins Light" panose="00000400000000000000" pitchFamily="2" charset="0"/>
                <a:cs typeface="Poppins Light" panose="00000400000000000000" pitchFamily="2" charset="0"/>
              </a:rPr>
              <a:t>CYBER SECURITY</a:t>
            </a:r>
          </a:p>
          <a:p>
            <a:r>
              <a:rPr lang="en-IN" dirty="0">
                <a:solidFill>
                  <a:schemeClr val="bg2"/>
                </a:solidFill>
                <a:latin typeface="Poppins Light" panose="00000400000000000000" pitchFamily="2" charset="0"/>
                <a:cs typeface="Poppins Light" panose="00000400000000000000" pitchFamily="2" charset="0"/>
              </a:rPr>
              <a:t>III ACSE</a:t>
            </a:r>
          </a:p>
        </p:txBody>
      </p:sp>
    </p:spTree>
    <p:extLst>
      <p:ext uri="{BB962C8B-B14F-4D97-AF65-F5344CB8AC3E}">
        <p14:creationId xmlns:p14="http://schemas.microsoft.com/office/powerpoint/2010/main" val="35243589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243</TotalTime>
  <Words>491</Words>
  <Application>Microsoft Office PowerPoint</Application>
  <PresentationFormat>Widescreen</PresentationFormat>
  <Paragraphs>61</Paragraphs>
  <Slides>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Abadi</vt:lpstr>
      <vt:lpstr>Aptos</vt:lpstr>
      <vt:lpstr>Aptos Display</vt:lpstr>
      <vt:lpstr>Arial</vt:lpstr>
      <vt:lpstr>Bebas Neue</vt:lpstr>
      <vt:lpstr>Montserrat</vt:lpstr>
      <vt:lpstr>Poppins Light</vt:lpstr>
      <vt:lpstr>Poppins Medium</vt:lpstr>
      <vt:lpstr>Ubuntu</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Mr. Y.V. Pranay Kumar</dc:creator>
  <cp:lastModifiedBy>Mr. Y.V. Pranay Kumar</cp:lastModifiedBy>
  <cp:revision>6</cp:revision>
  <dcterms:created xsi:type="dcterms:W3CDTF">2024-02-27T08:52:55Z</dcterms:created>
  <dcterms:modified xsi:type="dcterms:W3CDTF">2024-05-05T12:32:54Z</dcterms:modified>
</cp:coreProperties>
</file>

<file path=docProps/thumbnail.jpeg>
</file>